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changesInfos/changesInfo1.xml" ContentType="application/vnd.ms-powerpoint.changesinfo+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39" r:id="rId5"/>
    <p:sldMasterId id="2147483838" r:id="rId6"/>
    <p:sldMasterId id="2147483851" r:id="rId7"/>
  </p:sldMasterIdLst>
  <p:notesMasterIdLst>
    <p:notesMasterId r:id="rId52"/>
  </p:notesMasterIdLst>
  <p:handoutMasterIdLst>
    <p:handoutMasterId r:id="rId53"/>
  </p:handoutMasterIdLst>
  <p:sldIdLst>
    <p:sldId id="256" r:id="rId8"/>
    <p:sldId id="835" r:id="rId9"/>
    <p:sldId id="860" r:id="rId10"/>
    <p:sldId id="880" r:id="rId11"/>
    <p:sldId id="971" r:id="rId12"/>
    <p:sldId id="957" r:id="rId13"/>
    <p:sldId id="958" r:id="rId14"/>
    <p:sldId id="959" r:id="rId15"/>
    <p:sldId id="891" r:id="rId16"/>
    <p:sldId id="892" r:id="rId17"/>
    <p:sldId id="893" r:id="rId18"/>
    <p:sldId id="898" r:id="rId19"/>
    <p:sldId id="899" r:id="rId20"/>
    <p:sldId id="903" r:id="rId21"/>
    <p:sldId id="905" r:id="rId22"/>
    <p:sldId id="964" r:id="rId23"/>
    <p:sldId id="965" r:id="rId24"/>
    <p:sldId id="967" r:id="rId25"/>
    <p:sldId id="910" r:id="rId26"/>
    <p:sldId id="911" r:id="rId27"/>
    <p:sldId id="912" r:id="rId28"/>
    <p:sldId id="913" r:id="rId29"/>
    <p:sldId id="914" r:id="rId30"/>
    <p:sldId id="940" r:id="rId31"/>
    <p:sldId id="916" r:id="rId32"/>
    <p:sldId id="972" r:id="rId33"/>
    <p:sldId id="973" r:id="rId34"/>
    <p:sldId id="974" r:id="rId35"/>
    <p:sldId id="975" r:id="rId36"/>
    <p:sldId id="976" r:id="rId37"/>
    <p:sldId id="977" r:id="rId38"/>
    <p:sldId id="953" r:id="rId39"/>
    <p:sldId id="955" r:id="rId40"/>
    <p:sldId id="956" r:id="rId41"/>
    <p:sldId id="949" r:id="rId42"/>
    <p:sldId id="917" r:id="rId43"/>
    <p:sldId id="915" r:id="rId44"/>
    <p:sldId id="932" r:id="rId45"/>
    <p:sldId id="951" r:id="rId46"/>
    <p:sldId id="952" r:id="rId47"/>
    <p:sldId id="947" r:id="rId48"/>
    <p:sldId id="921" r:id="rId49"/>
    <p:sldId id="942" r:id="rId50"/>
    <p:sldId id="950" r:id="rId5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it Varshney" initials="M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2E7E"/>
    <a:srgbClr val="0000CC"/>
    <a:srgbClr val="CA4400"/>
    <a:srgbClr val="00611A"/>
    <a:srgbClr val="EFF3D7"/>
    <a:srgbClr val="0000FF"/>
    <a:srgbClr val="C6E6A2"/>
    <a:srgbClr val="0066FF"/>
    <a:srgbClr val="FED5CA"/>
    <a:srgbClr val="FFEEB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D4B21-4703-41D4-95A3-F01CFC37F200}" v="191" dt="2020-08-26T17:58:33.771"/>
  </p1510:revLst>
</p1510:revInfo>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8492" autoAdjust="0"/>
  </p:normalViewPr>
  <p:slideViewPr>
    <p:cSldViewPr>
      <p:cViewPr>
        <p:scale>
          <a:sx n="80" d="100"/>
          <a:sy n="80" d="100"/>
        </p:scale>
        <p:origin x="-876" y="-30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30" d="100"/>
          <a:sy n="130" d="100"/>
        </p:scale>
        <p:origin x="-1128" y="208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63"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64"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van S Sharma" userId="b68de7b1-38d7-4cdf-84bf-b72f06324728" providerId="ADAL" clId="{E21D59D0-20C4-42CE-B5F9-9E5B02A9AEA2}"/>
    <pc:docChg chg="undo redo custSel addSld delSld modSld sldOrd">
      <pc:chgData name="Bhuvan S Sharma" userId="b68de7b1-38d7-4cdf-84bf-b72f06324728" providerId="ADAL" clId="{E21D59D0-20C4-42CE-B5F9-9E5B02A9AEA2}" dt="2020-08-26T18:00:28.864" v="1167" actId="14100"/>
      <pc:docMkLst>
        <pc:docMk/>
      </pc:docMkLst>
      <pc:sldChg chg="addSp delSp modSp add del">
        <pc:chgData name="Bhuvan S Sharma" userId="b68de7b1-38d7-4cdf-84bf-b72f06324728" providerId="ADAL" clId="{E21D59D0-20C4-42CE-B5F9-9E5B02A9AEA2}" dt="2020-08-26T18:00:28.864" v="1167" actId="14100"/>
        <pc:sldMkLst>
          <pc:docMk/>
          <pc:sldMk cId="2074283973" sldId="256"/>
        </pc:sldMkLst>
        <pc:spChg chg="mod">
          <ac:chgData name="Bhuvan S Sharma" userId="b68de7b1-38d7-4cdf-84bf-b72f06324728" providerId="ADAL" clId="{E21D59D0-20C4-42CE-B5F9-9E5B02A9AEA2}" dt="2020-08-26T18:00:28.864" v="1167" actId="14100"/>
          <ac:spMkLst>
            <pc:docMk/>
            <pc:sldMk cId="2074283973" sldId="256"/>
            <ac:spMk id="4" creationId="{7D644357-8F5D-441E-8B88-CC4A80CB9549}"/>
          </ac:spMkLst>
        </pc:spChg>
        <pc:picChg chg="mod">
          <ac:chgData name="Bhuvan S Sharma" userId="b68de7b1-38d7-4cdf-84bf-b72f06324728" providerId="ADAL" clId="{E21D59D0-20C4-42CE-B5F9-9E5B02A9AEA2}" dt="2020-08-26T16:55:53.301" v="66" actId="1076"/>
          <ac:picMkLst>
            <pc:docMk/>
            <pc:sldMk cId="2074283973" sldId="256"/>
            <ac:picMk id="5" creationId="{CB01535C-BC80-459F-AB7D-550E3CBB0EEB}"/>
          </ac:picMkLst>
        </pc:picChg>
        <pc:picChg chg="mod">
          <ac:chgData name="Bhuvan S Sharma" userId="b68de7b1-38d7-4cdf-84bf-b72f06324728" providerId="ADAL" clId="{E21D59D0-20C4-42CE-B5F9-9E5B02A9AEA2}" dt="2020-08-26T16:39:35.833" v="16" actId="1036"/>
          <ac:picMkLst>
            <pc:docMk/>
            <pc:sldMk cId="2074283973" sldId="256"/>
            <ac:picMk id="6" creationId="{9FEC8F44-E220-44C6-8457-0BE11310B379}"/>
          </ac:picMkLst>
        </pc:picChg>
        <pc:picChg chg="del">
          <ac:chgData name="Bhuvan S Sharma" userId="b68de7b1-38d7-4cdf-84bf-b72f06324728" providerId="ADAL" clId="{E21D59D0-20C4-42CE-B5F9-9E5B02A9AEA2}" dt="2020-08-26T16:55:21.218" v="59" actId="478"/>
          <ac:picMkLst>
            <pc:docMk/>
            <pc:sldMk cId="2074283973" sldId="256"/>
            <ac:picMk id="7" creationId="{D472B30A-8680-4D77-BE22-26F0B039DF3B}"/>
          </ac:picMkLst>
        </pc:picChg>
        <pc:picChg chg="add mod">
          <ac:chgData name="Bhuvan S Sharma" userId="b68de7b1-38d7-4cdf-84bf-b72f06324728" providerId="ADAL" clId="{E21D59D0-20C4-42CE-B5F9-9E5B02A9AEA2}" dt="2020-08-26T16:55:34.255" v="62" actId="1076"/>
          <ac:picMkLst>
            <pc:docMk/>
            <pc:sldMk cId="2074283973" sldId="256"/>
            <ac:picMk id="8" creationId="{1522BC41-7876-4E8B-B326-B0EC40BA219E}"/>
          </ac:picMkLst>
        </pc:picChg>
        <pc:picChg chg="add mod">
          <ac:chgData name="Bhuvan S Sharma" userId="b68de7b1-38d7-4cdf-84bf-b72f06324728" providerId="ADAL" clId="{E21D59D0-20C4-42CE-B5F9-9E5B02A9AEA2}" dt="2020-08-26T16:55:44.283" v="64" actId="1076"/>
          <ac:picMkLst>
            <pc:docMk/>
            <pc:sldMk cId="2074283973" sldId="256"/>
            <ac:picMk id="9" creationId="{9BA80E68-2FB0-4417-8AB4-8242AE627C23}"/>
          </ac:picMkLst>
        </pc:picChg>
      </pc:sldChg>
      <pc:sldChg chg="addSp delSp modSp">
        <pc:chgData name="Bhuvan S Sharma" userId="b68de7b1-38d7-4cdf-84bf-b72f06324728" providerId="ADAL" clId="{E21D59D0-20C4-42CE-B5F9-9E5B02A9AEA2}" dt="2020-08-26T17:09:09.556" v="175" actId="242"/>
        <pc:sldMkLst>
          <pc:docMk/>
          <pc:sldMk cId="1137898647" sldId="835"/>
        </pc:sldMkLst>
        <pc:spChg chg="add del mod">
          <ac:chgData name="Bhuvan S Sharma" userId="b68de7b1-38d7-4cdf-84bf-b72f06324728" providerId="ADAL" clId="{E21D59D0-20C4-42CE-B5F9-9E5B02A9AEA2}" dt="2020-08-26T16:37:23.431" v="6"/>
          <ac:spMkLst>
            <pc:docMk/>
            <pc:sldMk cId="1137898647" sldId="835"/>
            <ac:spMk id="2" creationId="{2AF5E8E1-A7DB-4A3A-BEB6-64AB11C47642}"/>
          </ac:spMkLst>
        </pc:spChg>
        <pc:spChg chg="mod">
          <ac:chgData name="Bhuvan S Sharma" userId="b68de7b1-38d7-4cdf-84bf-b72f06324728" providerId="ADAL" clId="{E21D59D0-20C4-42CE-B5F9-9E5B02A9AEA2}" dt="2020-08-26T17:09:09.556" v="175" actId="242"/>
          <ac:spMkLst>
            <pc:docMk/>
            <pc:sldMk cId="1137898647" sldId="835"/>
            <ac:spMk id="3" creationId="{00000000-0000-0000-0000-000000000000}"/>
          </ac:spMkLst>
        </pc:spChg>
        <pc:spChg chg="add del mod">
          <ac:chgData name="Bhuvan S Sharma" userId="b68de7b1-38d7-4cdf-84bf-b72f06324728" providerId="ADAL" clId="{E21D59D0-20C4-42CE-B5F9-9E5B02A9AEA2}" dt="2020-08-26T16:58:01.809" v="86" actId="478"/>
          <ac:spMkLst>
            <pc:docMk/>
            <pc:sldMk cId="1137898647" sldId="835"/>
            <ac:spMk id="4" creationId="{50C6DE29-167E-4533-AA55-D88CBAC0A2C1}"/>
          </ac:spMkLst>
        </pc:spChg>
        <pc:spChg chg="mod">
          <ac:chgData name="Bhuvan S Sharma" userId="b68de7b1-38d7-4cdf-84bf-b72f06324728" providerId="ADAL" clId="{E21D59D0-20C4-42CE-B5F9-9E5B02A9AEA2}" dt="2020-08-26T17:04:05.972" v="120" actId="20577"/>
          <ac:spMkLst>
            <pc:docMk/>
            <pc:sldMk cId="1137898647" sldId="835"/>
            <ac:spMk id="7" creationId="{00000000-0000-0000-0000-000000000000}"/>
          </ac:spMkLst>
        </pc:spChg>
        <pc:spChg chg="add del mod">
          <ac:chgData name="Bhuvan S Sharma" userId="b68de7b1-38d7-4cdf-84bf-b72f06324728" providerId="ADAL" clId="{E21D59D0-20C4-42CE-B5F9-9E5B02A9AEA2}" dt="2020-08-26T16:58:08.821" v="88" actId="478"/>
          <ac:spMkLst>
            <pc:docMk/>
            <pc:sldMk cId="1137898647" sldId="835"/>
            <ac:spMk id="9" creationId="{5AB025F3-689F-438D-9E50-CC8000D04BAD}"/>
          </ac:spMkLst>
        </pc:spChg>
        <pc:picChg chg="add del mod">
          <ac:chgData name="Bhuvan S Sharma" userId="b68de7b1-38d7-4cdf-84bf-b72f06324728" providerId="ADAL" clId="{E21D59D0-20C4-42CE-B5F9-9E5B02A9AEA2}" dt="2020-08-26T16:54:40.116" v="51" actId="478"/>
          <ac:picMkLst>
            <pc:docMk/>
            <pc:sldMk cId="1137898647" sldId="835"/>
            <ac:picMk id="5" creationId="{4B756D67-897E-4BD4-965B-4477C3A417A9}"/>
          </ac:picMkLst>
        </pc:picChg>
        <pc:picChg chg="add del mod">
          <ac:chgData name="Bhuvan S Sharma" userId="b68de7b1-38d7-4cdf-84bf-b72f06324728" providerId="ADAL" clId="{E21D59D0-20C4-42CE-B5F9-9E5B02A9AEA2}" dt="2020-08-26T16:55:10.739" v="57" actId="478"/>
          <ac:picMkLst>
            <pc:docMk/>
            <pc:sldMk cId="1137898647" sldId="835"/>
            <ac:picMk id="6" creationId="{E2D2D0B8-1E84-461F-8ADF-8E9CC553F1B8}"/>
          </ac:picMkLst>
        </pc:picChg>
        <pc:picChg chg="add mod">
          <ac:chgData name="Bhuvan S Sharma" userId="b68de7b1-38d7-4cdf-84bf-b72f06324728" providerId="ADAL" clId="{E21D59D0-20C4-42CE-B5F9-9E5B02A9AEA2}" dt="2020-08-26T17:07:59.942" v="158" actId="1036"/>
          <ac:picMkLst>
            <pc:docMk/>
            <pc:sldMk cId="1137898647" sldId="835"/>
            <ac:picMk id="8" creationId="{A010DD4A-878F-461C-A19D-8FE221346F93}"/>
          </ac:picMkLst>
        </pc:picChg>
        <pc:picChg chg="add del">
          <ac:chgData name="Bhuvan S Sharma" userId="b68de7b1-38d7-4cdf-84bf-b72f06324728" providerId="ADAL" clId="{E21D59D0-20C4-42CE-B5F9-9E5B02A9AEA2}" dt="2020-08-26T17:08:04.515" v="159" actId="478"/>
          <ac:picMkLst>
            <pc:docMk/>
            <pc:sldMk cId="1137898647" sldId="835"/>
            <ac:picMk id="15" creationId="{D82AB078-F064-43F6-B80F-07C023EC3D05}"/>
          </ac:picMkLst>
        </pc:picChg>
        <pc:cxnChg chg="add del mod">
          <ac:chgData name="Bhuvan S Sharma" userId="b68de7b1-38d7-4cdf-84bf-b72f06324728" providerId="ADAL" clId="{E21D59D0-20C4-42CE-B5F9-9E5B02A9AEA2}" dt="2020-08-26T17:00:04.819" v="99" actId="478"/>
          <ac:cxnSpMkLst>
            <pc:docMk/>
            <pc:sldMk cId="1137898647" sldId="835"/>
            <ac:cxnSpMk id="11" creationId="{719246D7-97D3-44BB-B850-7F15E81147A7}"/>
          </ac:cxnSpMkLst>
        </pc:cxnChg>
        <pc:cxnChg chg="add del mod">
          <ac:chgData name="Bhuvan S Sharma" userId="b68de7b1-38d7-4cdf-84bf-b72f06324728" providerId="ADAL" clId="{E21D59D0-20C4-42CE-B5F9-9E5B02A9AEA2}" dt="2020-08-26T17:00:07.355" v="100" actId="478"/>
          <ac:cxnSpMkLst>
            <pc:docMk/>
            <pc:sldMk cId="1137898647" sldId="835"/>
            <ac:cxnSpMk id="12" creationId="{02754315-7655-471B-8026-3776DDD46EFF}"/>
          </ac:cxnSpMkLst>
        </pc:cxnChg>
        <pc:cxnChg chg="add del mod">
          <ac:chgData name="Bhuvan S Sharma" userId="b68de7b1-38d7-4cdf-84bf-b72f06324728" providerId="ADAL" clId="{E21D59D0-20C4-42CE-B5F9-9E5B02A9AEA2}" dt="2020-08-26T17:06:47.804" v="140" actId="478"/>
          <ac:cxnSpMkLst>
            <pc:docMk/>
            <pc:sldMk cId="1137898647" sldId="835"/>
            <ac:cxnSpMk id="14" creationId="{870B6BEB-040D-49E3-86B9-E6B46360C000}"/>
          </ac:cxnSpMkLst>
        </pc:cxnChg>
      </pc:sldChg>
      <pc:sldChg chg="addSp delSp modSp ord">
        <pc:chgData name="Bhuvan S Sharma" userId="b68de7b1-38d7-4cdf-84bf-b72f06324728" providerId="ADAL" clId="{E21D59D0-20C4-42CE-B5F9-9E5B02A9AEA2}" dt="2020-08-26T17:58:33.770" v="1165" actId="1076"/>
        <pc:sldMkLst>
          <pc:docMk/>
          <pc:sldMk cId="3851318069" sldId="860"/>
        </pc:sldMkLst>
        <pc:spChg chg="add del">
          <ac:chgData name="Bhuvan S Sharma" userId="b68de7b1-38d7-4cdf-84bf-b72f06324728" providerId="ADAL" clId="{E21D59D0-20C4-42CE-B5F9-9E5B02A9AEA2}" dt="2020-08-26T17:57:35.036" v="1143"/>
          <ac:spMkLst>
            <pc:docMk/>
            <pc:sldMk cId="3851318069" sldId="860"/>
            <ac:spMk id="2" creationId="{008B12D5-1D96-4C0D-8633-47D6E293F50F}"/>
          </ac:spMkLst>
        </pc:spChg>
        <pc:spChg chg="del">
          <ac:chgData name="Bhuvan S Sharma" userId="b68de7b1-38d7-4cdf-84bf-b72f06324728" providerId="ADAL" clId="{E21D59D0-20C4-42CE-B5F9-9E5B02A9AEA2}" dt="2020-08-26T17:57:32.689" v="1141" actId="478"/>
          <ac:spMkLst>
            <pc:docMk/>
            <pc:sldMk cId="3851318069" sldId="860"/>
            <ac:spMk id="3" creationId="{00000000-0000-0000-0000-000000000000}"/>
          </ac:spMkLst>
        </pc:spChg>
        <pc:spChg chg="add mod">
          <ac:chgData name="Bhuvan S Sharma" userId="b68de7b1-38d7-4cdf-84bf-b72f06324728" providerId="ADAL" clId="{E21D59D0-20C4-42CE-B5F9-9E5B02A9AEA2}" dt="2020-08-26T17:57:49.338" v="1158" actId="20577"/>
          <ac:spMkLst>
            <pc:docMk/>
            <pc:sldMk cId="3851318069" sldId="860"/>
            <ac:spMk id="5" creationId="{A6627F8A-D0AC-47A9-AD3C-28F91BD2816E}"/>
          </ac:spMkLst>
        </pc:spChg>
        <pc:picChg chg="add">
          <ac:chgData name="Bhuvan S Sharma" userId="b68de7b1-38d7-4cdf-84bf-b72f06324728" providerId="ADAL" clId="{E21D59D0-20C4-42CE-B5F9-9E5B02A9AEA2}" dt="2020-08-26T17:57:41.289" v="1144"/>
          <ac:picMkLst>
            <pc:docMk/>
            <pc:sldMk cId="3851318069" sldId="860"/>
            <ac:picMk id="6" creationId="{B534D409-438D-4804-B918-CB3E5F5C0272}"/>
          </ac:picMkLst>
        </pc:picChg>
        <pc:picChg chg="mod">
          <ac:chgData name="Bhuvan S Sharma" userId="b68de7b1-38d7-4cdf-84bf-b72f06324728" providerId="ADAL" clId="{E21D59D0-20C4-42CE-B5F9-9E5B02A9AEA2}" dt="2020-08-26T17:58:33.770" v="1165" actId="1076"/>
          <ac:picMkLst>
            <pc:docMk/>
            <pc:sldMk cId="3851318069" sldId="860"/>
            <ac:picMk id="1026" creationId="{00000000-0000-0000-0000-000000000000}"/>
          </ac:picMkLst>
        </pc:picChg>
      </pc:sldChg>
      <pc:sldChg chg="del">
        <pc:chgData name="Bhuvan S Sharma" userId="b68de7b1-38d7-4cdf-84bf-b72f06324728" providerId="ADAL" clId="{E21D59D0-20C4-42CE-B5F9-9E5B02A9AEA2}" dt="2020-08-26T16:39:15.906" v="11" actId="2696"/>
        <pc:sldMkLst>
          <pc:docMk/>
          <pc:sldMk cId="372728942" sldId="871"/>
        </pc:sldMkLst>
      </pc:sldChg>
      <pc:sldChg chg="addSp delSp modSp">
        <pc:chgData name="Bhuvan S Sharma" userId="b68de7b1-38d7-4cdf-84bf-b72f06324728" providerId="ADAL" clId="{E21D59D0-20C4-42CE-B5F9-9E5B02A9AEA2}" dt="2020-08-26T17:12:34.905" v="224" actId="20577"/>
        <pc:sldMkLst>
          <pc:docMk/>
          <pc:sldMk cId="3647717077" sldId="880"/>
        </pc:sldMkLst>
        <pc:spChg chg="del mod">
          <ac:chgData name="Bhuvan S Sharma" userId="b68de7b1-38d7-4cdf-84bf-b72f06324728" providerId="ADAL" clId="{E21D59D0-20C4-42CE-B5F9-9E5B02A9AEA2}" dt="2020-08-26T17:08:36.603" v="163" actId="478"/>
          <ac:spMkLst>
            <pc:docMk/>
            <pc:sldMk cId="3647717077" sldId="880"/>
            <ac:spMk id="3" creationId="{00000000-0000-0000-0000-000000000000}"/>
          </ac:spMkLst>
        </pc:spChg>
        <pc:spChg chg="add mod">
          <ac:chgData name="Bhuvan S Sharma" userId="b68de7b1-38d7-4cdf-84bf-b72f06324728" providerId="ADAL" clId="{E21D59D0-20C4-42CE-B5F9-9E5B02A9AEA2}" dt="2020-08-26T17:08:55.418" v="170" actId="242"/>
          <ac:spMkLst>
            <pc:docMk/>
            <pc:sldMk cId="3647717077" sldId="880"/>
            <ac:spMk id="4" creationId="{D9E2ECBC-C25A-4BFC-BD8C-799BD0CE047C}"/>
          </ac:spMkLst>
        </pc:spChg>
        <pc:spChg chg="add del mod">
          <ac:chgData name="Bhuvan S Sharma" userId="b68de7b1-38d7-4cdf-84bf-b72f06324728" providerId="ADAL" clId="{E21D59D0-20C4-42CE-B5F9-9E5B02A9AEA2}" dt="2020-08-26T17:12:34.905" v="224" actId="20577"/>
          <ac:spMkLst>
            <pc:docMk/>
            <pc:sldMk cId="3647717077" sldId="880"/>
            <ac:spMk id="7" creationId="{00000000-0000-0000-0000-000000000000}"/>
          </ac:spMkLst>
        </pc:spChg>
        <pc:graphicFrameChg chg="add del mod">
          <ac:chgData name="Bhuvan S Sharma" userId="b68de7b1-38d7-4cdf-84bf-b72f06324728" providerId="ADAL" clId="{E21D59D0-20C4-42CE-B5F9-9E5B02A9AEA2}" dt="2020-08-26T17:10:56.783" v="178" actId="12084"/>
          <ac:graphicFrameMkLst>
            <pc:docMk/>
            <pc:sldMk cId="3647717077" sldId="880"/>
            <ac:graphicFrameMk id="2" creationId="{F9DBF329-5C6D-46B8-AC0C-CCEAD49A4FA6}"/>
          </ac:graphicFrameMkLst>
        </pc:graphicFrameChg>
        <pc:graphicFrameChg chg="add del mod">
          <ac:chgData name="Bhuvan S Sharma" userId="b68de7b1-38d7-4cdf-84bf-b72f06324728" providerId="ADAL" clId="{E21D59D0-20C4-42CE-B5F9-9E5B02A9AEA2}" dt="2020-08-26T17:11:22.034" v="180" actId="12084"/>
          <ac:graphicFrameMkLst>
            <pc:docMk/>
            <pc:sldMk cId="3647717077" sldId="880"/>
            <ac:graphicFrameMk id="6" creationId="{E33F4B4F-57FD-4950-BD65-970BC4B948E3}"/>
          </ac:graphicFrameMkLst>
        </pc:graphicFrameChg>
        <pc:picChg chg="add mod">
          <ac:chgData name="Bhuvan S Sharma" userId="b68de7b1-38d7-4cdf-84bf-b72f06324728" providerId="ADAL" clId="{E21D59D0-20C4-42CE-B5F9-9E5B02A9AEA2}" dt="2020-08-26T17:08:32.422" v="161" actId="167"/>
          <ac:picMkLst>
            <pc:docMk/>
            <pc:sldMk cId="3647717077" sldId="880"/>
            <ac:picMk id="5" creationId="{B32736DA-2DA3-4B79-B176-D7093B69C29B}"/>
          </ac:picMkLst>
        </pc:picChg>
      </pc:sldChg>
      <pc:sldChg chg="addSp modSp">
        <pc:chgData name="Bhuvan S Sharma" userId="b68de7b1-38d7-4cdf-84bf-b72f06324728" providerId="ADAL" clId="{E21D59D0-20C4-42CE-B5F9-9E5B02A9AEA2}" dt="2020-08-26T17:29:13.419" v="539" actId="6549"/>
        <pc:sldMkLst>
          <pc:docMk/>
          <pc:sldMk cId="904101788" sldId="891"/>
        </pc:sldMkLst>
        <pc:spChg chg="mod">
          <ac:chgData name="Bhuvan S Sharma" userId="b68de7b1-38d7-4cdf-84bf-b72f06324728" providerId="ADAL" clId="{E21D59D0-20C4-42CE-B5F9-9E5B02A9AEA2}" dt="2020-08-26T17:29:13.419" v="539" actId="6549"/>
          <ac:spMkLst>
            <pc:docMk/>
            <pc:sldMk cId="904101788" sldId="891"/>
            <ac:spMk id="3" creationId="{00000000-0000-0000-0000-000000000000}"/>
          </ac:spMkLst>
        </pc:spChg>
        <pc:spChg chg="add mod">
          <ac:chgData name="Bhuvan S Sharma" userId="b68de7b1-38d7-4cdf-84bf-b72f06324728" providerId="ADAL" clId="{E21D59D0-20C4-42CE-B5F9-9E5B02A9AEA2}" dt="2020-08-26T17:29:05.595" v="535"/>
          <ac:spMkLst>
            <pc:docMk/>
            <pc:sldMk cId="904101788" sldId="891"/>
            <ac:spMk id="4" creationId="{A56BE4C6-9BF9-4DD5-AF6C-D6827B4F3BE9}"/>
          </ac:spMkLst>
        </pc:spChg>
        <pc:picChg chg="mod modCrop">
          <ac:chgData name="Bhuvan S Sharma" userId="b68de7b1-38d7-4cdf-84bf-b72f06324728" providerId="ADAL" clId="{E21D59D0-20C4-42CE-B5F9-9E5B02A9AEA2}" dt="2020-08-26T17:23:29.071" v="433" actId="1076"/>
          <ac:picMkLst>
            <pc:docMk/>
            <pc:sldMk cId="904101788" sldId="891"/>
            <ac:picMk id="2" creationId="{00000000-0000-0000-0000-000000000000}"/>
          </ac:picMkLst>
        </pc:picChg>
        <pc:picChg chg="add">
          <ac:chgData name="Bhuvan S Sharma" userId="b68de7b1-38d7-4cdf-84bf-b72f06324728" providerId="ADAL" clId="{E21D59D0-20C4-42CE-B5F9-9E5B02A9AEA2}" dt="2020-08-26T17:22:54.909" v="425"/>
          <ac:picMkLst>
            <pc:docMk/>
            <pc:sldMk cId="904101788" sldId="891"/>
            <ac:picMk id="5" creationId="{DFAA96AC-4955-4DD2-9DD9-DB2B4C767ACB}"/>
          </ac:picMkLst>
        </pc:picChg>
      </pc:sldChg>
      <pc:sldChg chg="addSp modSp">
        <pc:chgData name="Bhuvan S Sharma" userId="b68de7b1-38d7-4cdf-84bf-b72f06324728" providerId="ADAL" clId="{E21D59D0-20C4-42CE-B5F9-9E5B02A9AEA2}" dt="2020-08-26T17:29:29.955" v="543" actId="1076"/>
        <pc:sldMkLst>
          <pc:docMk/>
          <pc:sldMk cId="3883394719" sldId="892"/>
        </pc:sldMkLst>
        <pc:spChg chg="mod">
          <ac:chgData name="Bhuvan S Sharma" userId="b68de7b1-38d7-4cdf-84bf-b72f06324728" providerId="ADAL" clId="{E21D59D0-20C4-42CE-B5F9-9E5B02A9AEA2}" dt="2020-08-26T17:29:21.036" v="540"/>
          <ac:spMkLst>
            <pc:docMk/>
            <pc:sldMk cId="3883394719" sldId="892"/>
            <ac:spMk id="3" creationId="{00000000-0000-0000-0000-000000000000}"/>
          </ac:spMkLst>
        </pc:spChg>
        <pc:spChg chg="mod">
          <ac:chgData name="Bhuvan S Sharma" userId="b68de7b1-38d7-4cdf-84bf-b72f06324728" providerId="ADAL" clId="{E21D59D0-20C4-42CE-B5F9-9E5B02A9AEA2}" dt="2020-08-26T17:29:29.955" v="543" actId="1076"/>
          <ac:spMkLst>
            <pc:docMk/>
            <pc:sldMk cId="3883394719" sldId="892"/>
            <ac:spMk id="5" creationId="{00000000-0000-0000-0000-000000000000}"/>
          </ac:spMkLst>
        </pc:spChg>
        <pc:spChg chg="add mod">
          <ac:chgData name="Bhuvan S Sharma" userId="b68de7b1-38d7-4cdf-84bf-b72f06324728" providerId="ADAL" clId="{E21D59D0-20C4-42CE-B5F9-9E5B02A9AEA2}" dt="2020-08-26T17:29:25.697" v="542" actId="20577"/>
          <ac:spMkLst>
            <pc:docMk/>
            <pc:sldMk cId="3883394719" sldId="892"/>
            <ac:spMk id="6" creationId="{BD6059FE-70E1-42C9-86A6-3D60FDE8B5BE}"/>
          </ac:spMkLst>
        </pc:spChg>
        <pc:picChg chg="add">
          <ac:chgData name="Bhuvan S Sharma" userId="b68de7b1-38d7-4cdf-84bf-b72f06324728" providerId="ADAL" clId="{E21D59D0-20C4-42CE-B5F9-9E5B02A9AEA2}" dt="2020-08-26T17:23:46.933" v="435"/>
          <ac:picMkLst>
            <pc:docMk/>
            <pc:sldMk cId="3883394719" sldId="892"/>
            <ac:picMk id="7" creationId="{BF8D7B97-EED8-4699-8951-096050D60E2D}"/>
          </ac:picMkLst>
        </pc:picChg>
        <pc:picChg chg="mod modCrop">
          <ac:chgData name="Bhuvan S Sharma" userId="b68de7b1-38d7-4cdf-84bf-b72f06324728" providerId="ADAL" clId="{E21D59D0-20C4-42CE-B5F9-9E5B02A9AEA2}" dt="2020-08-26T17:25:21.735" v="456" actId="1076"/>
          <ac:picMkLst>
            <pc:docMk/>
            <pc:sldMk cId="3883394719" sldId="892"/>
            <ac:picMk id="6146" creationId="{00000000-0000-0000-0000-000000000000}"/>
          </ac:picMkLst>
        </pc:picChg>
      </pc:sldChg>
      <pc:sldChg chg="addSp delSp modSp">
        <pc:chgData name="Bhuvan S Sharma" userId="b68de7b1-38d7-4cdf-84bf-b72f06324728" providerId="ADAL" clId="{E21D59D0-20C4-42CE-B5F9-9E5B02A9AEA2}" dt="2020-08-26T17:29:49.470" v="551"/>
        <pc:sldMkLst>
          <pc:docMk/>
          <pc:sldMk cId="4228043254" sldId="893"/>
        </pc:sldMkLst>
        <pc:spChg chg="add del">
          <ac:chgData name="Bhuvan S Sharma" userId="b68de7b1-38d7-4cdf-84bf-b72f06324728" providerId="ADAL" clId="{E21D59D0-20C4-42CE-B5F9-9E5B02A9AEA2}" dt="2020-08-26T17:25:43.917" v="462"/>
          <ac:spMkLst>
            <pc:docMk/>
            <pc:sldMk cId="4228043254" sldId="893"/>
            <ac:spMk id="2" creationId="{100A3D1C-DEAB-4B0D-9E84-F92209358923}"/>
          </ac:spMkLst>
        </pc:spChg>
        <pc:spChg chg="mod">
          <ac:chgData name="Bhuvan S Sharma" userId="b68de7b1-38d7-4cdf-84bf-b72f06324728" providerId="ADAL" clId="{E21D59D0-20C4-42CE-B5F9-9E5B02A9AEA2}" dt="2020-08-26T17:29:48.733" v="549" actId="1076"/>
          <ac:spMkLst>
            <pc:docMk/>
            <pc:sldMk cId="4228043254" sldId="893"/>
            <ac:spMk id="3" creationId="{00000000-0000-0000-0000-000000000000}"/>
          </ac:spMkLst>
        </pc:spChg>
        <pc:spChg chg="add del mod">
          <ac:chgData name="Bhuvan S Sharma" userId="b68de7b1-38d7-4cdf-84bf-b72f06324728" providerId="ADAL" clId="{E21D59D0-20C4-42CE-B5F9-9E5B02A9AEA2}" dt="2020-08-26T17:29:49.470" v="551"/>
          <ac:spMkLst>
            <pc:docMk/>
            <pc:sldMk cId="4228043254" sldId="893"/>
            <ac:spMk id="4" creationId="{693FE186-806A-4627-B871-8C613F126789}"/>
          </ac:spMkLst>
        </pc:spChg>
        <pc:spChg chg="add mod">
          <ac:chgData name="Bhuvan S Sharma" userId="b68de7b1-38d7-4cdf-84bf-b72f06324728" providerId="ADAL" clId="{E21D59D0-20C4-42CE-B5F9-9E5B02A9AEA2}" dt="2020-08-26T17:29:44.334" v="548" actId="404"/>
          <ac:spMkLst>
            <pc:docMk/>
            <pc:sldMk cId="4228043254" sldId="893"/>
            <ac:spMk id="5" creationId="{103AD6F7-21F2-4560-B7AC-8D29723B87A5}"/>
          </ac:spMkLst>
        </pc:spChg>
        <pc:picChg chg="add">
          <ac:chgData name="Bhuvan S Sharma" userId="b68de7b1-38d7-4cdf-84bf-b72f06324728" providerId="ADAL" clId="{E21D59D0-20C4-42CE-B5F9-9E5B02A9AEA2}" dt="2020-08-26T17:25:51.270" v="463"/>
          <ac:picMkLst>
            <pc:docMk/>
            <pc:sldMk cId="4228043254" sldId="893"/>
            <ac:picMk id="6" creationId="{388B907E-9B55-46FD-AEC0-681FB9640296}"/>
          </ac:picMkLst>
        </pc:picChg>
        <pc:picChg chg="mod">
          <ac:chgData name="Bhuvan S Sharma" userId="b68de7b1-38d7-4cdf-84bf-b72f06324728" providerId="ADAL" clId="{E21D59D0-20C4-42CE-B5F9-9E5B02A9AEA2}" dt="2020-08-26T17:27:13.803" v="491" actId="1076"/>
          <ac:picMkLst>
            <pc:docMk/>
            <pc:sldMk cId="4228043254" sldId="893"/>
            <ac:picMk id="5122" creationId="{00000000-0000-0000-0000-000000000000}"/>
          </ac:picMkLst>
        </pc:picChg>
      </pc:sldChg>
      <pc:sldChg chg="addSp delSp modSp">
        <pc:chgData name="Bhuvan S Sharma" userId="b68de7b1-38d7-4cdf-84bf-b72f06324728" providerId="ADAL" clId="{E21D59D0-20C4-42CE-B5F9-9E5B02A9AEA2}" dt="2020-08-26T17:31:46.536" v="587" actId="1076"/>
        <pc:sldMkLst>
          <pc:docMk/>
          <pc:sldMk cId="1977671933" sldId="898"/>
        </pc:sldMkLst>
        <pc:spChg chg="del mod">
          <ac:chgData name="Bhuvan S Sharma" userId="b68de7b1-38d7-4cdf-84bf-b72f06324728" providerId="ADAL" clId="{E21D59D0-20C4-42CE-B5F9-9E5B02A9AEA2}" dt="2020-08-26T17:30:17.638" v="559"/>
          <ac:spMkLst>
            <pc:docMk/>
            <pc:sldMk cId="1977671933" sldId="898"/>
            <ac:spMk id="2" creationId="{00000000-0000-0000-0000-000000000000}"/>
          </ac:spMkLst>
        </pc:spChg>
        <pc:spChg chg="mod">
          <ac:chgData name="Bhuvan S Sharma" userId="b68de7b1-38d7-4cdf-84bf-b72f06324728" providerId="ADAL" clId="{E21D59D0-20C4-42CE-B5F9-9E5B02A9AEA2}" dt="2020-08-26T17:30:23.920" v="561" actId="6549"/>
          <ac:spMkLst>
            <pc:docMk/>
            <pc:sldMk cId="1977671933" sldId="898"/>
            <ac:spMk id="3" creationId="{00000000-0000-0000-0000-000000000000}"/>
          </ac:spMkLst>
        </pc:spChg>
        <pc:spChg chg="add del">
          <ac:chgData name="Bhuvan S Sharma" userId="b68de7b1-38d7-4cdf-84bf-b72f06324728" providerId="ADAL" clId="{E21D59D0-20C4-42CE-B5F9-9E5B02A9AEA2}" dt="2020-08-26T17:27:20.316" v="493"/>
          <ac:spMkLst>
            <pc:docMk/>
            <pc:sldMk cId="1977671933" sldId="898"/>
            <ac:spMk id="4" creationId="{B7530ED7-7EAE-4DAE-AD14-0BADE14B2AA3}"/>
          </ac:spMkLst>
        </pc:spChg>
        <pc:spChg chg="mod">
          <ac:chgData name="Bhuvan S Sharma" userId="b68de7b1-38d7-4cdf-84bf-b72f06324728" providerId="ADAL" clId="{E21D59D0-20C4-42CE-B5F9-9E5B02A9AEA2}" dt="2020-08-26T17:30:49.030" v="570" actId="1076"/>
          <ac:spMkLst>
            <pc:docMk/>
            <pc:sldMk cId="1977671933" sldId="898"/>
            <ac:spMk id="5" creationId="{00000000-0000-0000-0000-000000000000}"/>
          </ac:spMkLst>
        </pc:spChg>
        <pc:spChg chg="add mod">
          <ac:chgData name="Bhuvan S Sharma" userId="b68de7b1-38d7-4cdf-84bf-b72f06324728" providerId="ADAL" clId="{E21D59D0-20C4-42CE-B5F9-9E5B02A9AEA2}" dt="2020-08-26T17:29:59.460" v="554" actId="6549"/>
          <ac:spMkLst>
            <pc:docMk/>
            <pc:sldMk cId="1977671933" sldId="898"/>
            <ac:spMk id="7" creationId="{596CB678-EC70-4FCE-AAE1-60785FC7E023}"/>
          </ac:spMkLst>
        </pc:spChg>
        <pc:picChg chg="add">
          <ac:chgData name="Bhuvan S Sharma" userId="b68de7b1-38d7-4cdf-84bf-b72f06324728" providerId="ADAL" clId="{E21D59D0-20C4-42CE-B5F9-9E5B02A9AEA2}" dt="2020-08-26T17:27:26.429" v="494"/>
          <ac:picMkLst>
            <pc:docMk/>
            <pc:sldMk cId="1977671933" sldId="898"/>
            <ac:picMk id="8" creationId="{84D8AB5E-4D2F-48D9-91F9-80CD534A3731}"/>
          </ac:picMkLst>
        </pc:picChg>
        <pc:picChg chg="mod">
          <ac:chgData name="Bhuvan S Sharma" userId="b68de7b1-38d7-4cdf-84bf-b72f06324728" providerId="ADAL" clId="{E21D59D0-20C4-42CE-B5F9-9E5B02A9AEA2}" dt="2020-08-26T17:31:46.536" v="587" actId="1076"/>
          <ac:picMkLst>
            <pc:docMk/>
            <pc:sldMk cId="1977671933" sldId="898"/>
            <ac:picMk id="32771" creationId="{00000000-0000-0000-0000-000000000000}"/>
          </ac:picMkLst>
        </pc:picChg>
      </pc:sldChg>
      <pc:sldChg chg="addSp delSp modSp">
        <pc:chgData name="Bhuvan S Sharma" userId="b68de7b1-38d7-4cdf-84bf-b72f06324728" providerId="ADAL" clId="{E21D59D0-20C4-42CE-B5F9-9E5B02A9AEA2}" dt="2020-08-26T17:31:52.961" v="588" actId="1076"/>
        <pc:sldMkLst>
          <pc:docMk/>
          <pc:sldMk cId="3641786685" sldId="899"/>
        </pc:sldMkLst>
        <pc:spChg chg="del mod">
          <ac:chgData name="Bhuvan S Sharma" userId="b68de7b1-38d7-4cdf-84bf-b72f06324728" providerId="ADAL" clId="{E21D59D0-20C4-42CE-B5F9-9E5B02A9AEA2}" dt="2020-08-26T17:31:23.206" v="582"/>
          <ac:spMkLst>
            <pc:docMk/>
            <pc:sldMk cId="3641786685" sldId="899"/>
            <ac:spMk id="2" creationId="{00000000-0000-0000-0000-000000000000}"/>
          </ac:spMkLst>
        </pc:spChg>
        <pc:spChg chg="mod">
          <ac:chgData name="Bhuvan S Sharma" userId="b68de7b1-38d7-4cdf-84bf-b72f06324728" providerId="ADAL" clId="{E21D59D0-20C4-42CE-B5F9-9E5B02A9AEA2}" dt="2020-08-26T17:31:15.314" v="578" actId="14100"/>
          <ac:spMkLst>
            <pc:docMk/>
            <pc:sldMk cId="3641786685" sldId="899"/>
            <ac:spMk id="4" creationId="{00000000-0000-0000-0000-000000000000}"/>
          </ac:spMkLst>
        </pc:spChg>
        <pc:spChg chg="add mod">
          <ac:chgData name="Bhuvan S Sharma" userId="b68de7b1-38d7-4cdf-84bf-b72f06324728" providerId="ADAL" clId="{E21D59D0-20C4-42CE-B5F9-9E5B02A9AEA2}" dt="2020-08-26T17:31:00.618" v="573" actId="20577"/>
          <ac:spMkLst>
            <pc:docMk/>
            <pc:sldMk cId="3641786685" sldId="899"/>
            <ac:spMk id="5" creationId="{C573BAAC-3DDD-4DA0-929A-CC7134FE1F21}"/>
          </ac:spMkLst>
        </pc:spChg>
        <pc:picChg chg="add">
          <ac:chgData name="Bhuvan S Sharma" userId="b68de7b1-38d7-4cdf-84bf-b72f06324728" providerId="ADAL" clId="{E21D59D0-20C4-42CE-B5F9-9E5B02A9AEA2}" dt="2020-08-26T17:27:29.372" v="495"/>
          <ac:picMkLst>
            <pc:docMk/>
            <pc:sldMk cId="3641786685" sldId="899"/>
            <ac:picMk id="6" creationId="{18E75484-06C9-4805-9371-E5F9F77B578B}"/>
          </ac:picMkLst>
        </pc:picChg>
        <pc:picChg chg="mod modCrop">
          <ac:chgData name="Bhuvan S Sharma" userId="b68de7b1-38d7-4cdf-84bf-b72f06324728" providerId="ADAL" clId="{E21D59D0-20C4-42CE-B5F9-9E5B02A9AEA2}" dt="2020-08-26T17:31:52.961" v="588" actId="1076"/>
          <ac:picMkLst>
            <pc:docMk/>
            <pc:sldMk cId="3641786685" sldId="899"/>
            <ac:picMk id="22530" creationId="{00000000-0000-0000-0000-000000000000}"/>
          </ac:picMkLst>
        </pc:picChg>
      </pc:sldChg>
      <pc:sldChg chg="addSp modSp">
        <pc:chgData name="Bhuvan S Sharma" userId="b68de7b1-38d7-4cdf-84bf-b72f06324728" providerId="ADAL" clId="{E21D59D0-20C4-42CE-B5F9-9E5B02A9AEA2}" dt="2020-08-26T17:32:40.830" v="601" actId="1076"/>
        <pc:sldMkLst>
          <pc:docMk/>
          <pc:sldMk cId="622712775" sldId="903"/>
        </pc:sldMkLst>
        <pc:spChg chg="mod">
          <ac:chgData name="Bhuvan S Sharma" userId="b68de7b1-38d7-4cdf-84bf-b72f06324728" providerId="ADAL" clId="{E21D59D0-20C4-42CE-B5F9-9E5B02A9AEA2}" dt="2020-08-26T17:32:38.122" v="600" actId="1076"/>
          <ac:spMkLst>
            <pc:docMk/>
            <pc:sldMk cId="622712775" sldId="903"/>
            <ac:spMk id="3" creationId="{00000000-0000-0000-0000-000000000000}"/>
          </ac:spMkLst>
        </pc:spChg>
        <pc:spChg chg="mod">
          <ac:chgData name="Bhuvan S Sharma" userId="b68de7b1-38d7-4cdf-84bf-b72f06324728" providerId="ADAL" clId="{E21D59D0-20C4-42CE-B5F9-9E5B02A9AEA2}" dt="2020-08-26T17:32:01.569" v="589"/>
          <ac:spMkLst>
            <pc:docMk/>
            <pc:sldMk cId="622712775" sldId="903"/>
            <ac:spMk id="4" creationId="{00000000-0000-0000-0000-000000000000}"/>
          </ac:spMkLst>
        </pc:spChg>
        <pc:spChg chg="mod">
          <ac:chgData name="Bhuvan S Sharma" userId="b68de7b1-38d7-4cdf-84bf-b72f06324728" providerId="ADAL" clId="{E21D59D0-20C4-42CE-B5F9-9E5B02A9AEA2}" dt="2020-08-26T17:32:30.876" v="599" actId="20577"/>
          <ac:spMkLst>
            <pc:docMk/>
            <pc:sldMk cId="622712775" sldId="903"/>
            <ac:spMk id="5" creationId="{00000000-0000-0000-0000-000000000000}"/>
          </ac:spMkLst>
        </pc:spChg>
        <pc:spChg chg="add mod">
          <ac:chgData name="Bhuvan S Sharma" userId="b68de7b1-38d7-4cdf-84bf-b72f06324728" providerId="ADAL" clId="{E21D59D0-20C4-42CE-B5F9-9E5B02A9AEA2}" dt="2020-08-26T17:32:06.879" v="593" actId="20577"/>
          <ac:spMkLst>
            <pc:docMk/>
            <pc:sldMk cId="622712775" sldId="903"/>
            <ac:spMk id="6" creationId="{F93E1048-DC50-4D3F-9507-D01A84FC3BCF}"/>
          </ac:spMkLst>
        </pc:spChg>
        <pc:picChg chg="add">
          <ac:chgData name="Bhuvan S Sharma" userId="b68de7b1-38d7-4cdf-84bf-b72f06324728" providerId="ADAL" clId="{E21D59D0-20C4-42CE-B5F9-9E5B02A9AEA2}" dt="2020-08-26T17:27:31.085" v="496"/>
          <ac:picMkLst>
            <pc:docMk/>
            <pc:sldMk cId="622712775" sldId="903"/>
            <ac:picMk id="7" creationId="{B0483D78-7D14-4F62-9413-CC5ED0E69B37}"/>
          </ac:picMkLst>
        </pc:picChg>
        <pc:picChg chg="mod">
          <ac:chgData name="Bhuvan S Sharma" userId="b68de7b1-38d7-4cdf-84bf-b72f06324728" providerId="ADAL" clId="{E21D59D0-20C4-42CE-B5F9-9E5B02A9AEA2}" dt="2020-08-26T17:32:40.830" v="601" actId="1076"/>
          <ac:picMkLst>
            <pc:docMk/>
            <pc:sldMk cId="622712775" sldId="903"/>
            <ac:picMk id="24578" creationId="{00000000-0000-0000-0000-000000000000}"/>
          </ac:picMkLst>
        </pc:picChg>
      </pc:sldChg>
      <pc:sldChg chg="addSp modSp">
        <pc:chgData name="Bhuvan S Sharma" userId="b68de7b1-38d7-4cdf-84bf-b72f06324728" providerId="ADAL" clId="{E21D59D0-20C4-42CE-B5F9-9E5B02A9AEA2}" dt="2020-08-26T17:33:29.768" v="622" actId="1076"/>
        <pc:sldMkLst>
          <pc:docMk/>
          <pc:sldMk cId="1127447991" sldId="905"/>
        </pc:sldMkLst>
        <pc:spChg chg="mod">
          <ac:chgData name="Bhuvan S Sharma" userId="b68de7b1-38d7-4cdf-84bf-b72f06324728" providerId="ADAL" clId="{E21D59D0-20C4-42CE-B5F9-9E5B02A9AEA2}" dt="2020-08-26T17:33:22.401" v="620" actId="1076"/>
          <ac:spMkLst>
            <pc:docMk/>
            <pc:sldMk cId="1127447991" sldId="905"/>
            <ac:spMk id="2" creationId="{00000000-0000-0000-0000-000000000000}"/>
          </ac:spMkLst>
        </pc:spChg>
        <pc:spChg chg="mod">
          <ac:chgData name="Bhuvan S Sharma" userId="b68de7b1-38d7-4cdf-84bf-b72f06324728" providerId="ADAL" clId="{E21D59D0-20C4-42CE-B5F9-9E5B02A9AEA2}" dt="2020-08-26T17:33:26.794" v="621" actId="1076"/>
          <ac:spMkLst>
            <pc:docMk/>
            <pc:sldMk cId="1127447991" sldId="905"/>
            <ac:spMk id="4" creationId="{00000000-0000-0000-0000-000000000000}"/>
          </ac:spMkLst>
        </pc:spChg>
        <pc:spChg chg="add mod">
          <ac:chgData name="Bhuvan S Sharma" userId="b68de7b1-38d7-4cdf-84bf-b72f06324728" providerId="ADAL" clId="{E21D59D0-20C4-42CE-B5F9-9E5B02A9AEA2}" dt="2020-08-26T17:33:06.434" v="615" actId="404"/>
          <ac:spMkLst>
            <pc:docMk/>
            <pc:sldMk cId="1127447991" sldId="905"/>
            <ac:spMk id="6" creationId="{78F2A5CA-1350-4527-96FD-62AA9305E627}"/>
          </ac:spMkLst>
        </pc:spChg>
        <pc:picChg chg="add">
          <ac:chgData name="Bhuvan S Sharma" userId="b68de7b1-38d7-4cdf-84bf-b72f06324728" providerId="ADAL" clId="{E21D59D0-20C4-42CE-B5F9-9E5B02A9AEA2}" dt="2020-08-26T17:27:32.855" v="497"/>
          <ac:picMkLst>
            <pc:docMk/>
            <pc:sldMk cId="1127447991" sldId="905"/>
            <ac:picMk id="7" creationId="{A9765E0B-C13F-4E97-AC77-F473300ECB18}"/>
          </ac:picMkLst>
        </pc:picChg>
        <pc:picChg chg="mod">
          <ac:chgData name="Bhuvan S Sharma" userId="b68de7b1-38d7-4cdf-84bf-b72f06324728" providerId="ADAL" clId="{E21D59D0-20C4-42CE-B5F9-9E5B02A9AEA2}" dt="2020-08-26T17:33:18.205" v="619" actId="1076"/>
          <ac:picMkLst>
            <pc:docMk/>
            <pc:sldMk cId="1127447991" sldId="905"/>
            <ac:picMk id="31746" creationId="{00000000-0000-0000-0000-000000000000}"/>
          </ac:picMkLst>
        </pc:picChg>
        <pc:picChg chg="mod">
          <ac:chgData name="Bhuvan S Sharma" userId="b68de7b1-38d7-4cdf-84bf-b72f06324728" providerId="ADAL" clId="{E21D59D0-20C4-42CE-B5F9-9E5B02A9AEA2}" dt="2020-08-26T17:33:29.768" v="622" actId="1076"/>
          <ac:picMkLst>
            <pc:docMk/>
            <pc:sldMk cId="1127447991" sldId="905"/>
            <ac:picMk id="31747" creationId="{00000000-0000-0000-0000-000000000000}"/>
          </ac:picMkLst>
        </pc:picChg>
      </pc:sldChg>
      <pc:sldChg chg="addSp modSp">
        <pc:chgData name="Bhuvan S Sharma" userId="b68de7b1-38d7-4cdf-84bf-b72f06324728" providerId="ADAL" clId="{E21D59D0-20C4-42CE-B5F9-9E5B02A9AEA2}" dt="2020-08-26T17:38:05.771" v="715" actId="1076"/>
        <pc:sldMkLst>
          <pc:docMk/>
          <pc:sldMk cId="1565954735" sldId="910"/>
        </pc:sldMkLst>
        <pc:spChg chg="mod">
          <ac:chgData name="Bhuvan S Sharma" userId="b68de7b1-38d7-4cdf-84bf-b72f06324728" providerId="ADAL" clId="{E21D59D0-20C4-42CE-B5F9-9E5B02A9AEA2}" dt="2020-08-26T17:37:42.918" v="710" actId="948"/>
          <ac:spMkLst>
            <pc:docMk/>
            <pc:sldMk cId="1565954735" sldId="910"/>
            <ac:spMk id="3" creationId="{00000000-0000-0000-0000-000000000000}"/>
          </ac:spMkLst>
        </pc:spChg>
        <pc:spChg chg="mod">
          <ac:chgData name="Bhuvan S Sharma" userId="b68de7b1-38d7-4cdf-84bf-b72f06324728" providerId="ADAL" clId="{E21D59D0-20C4-42CE-B5F9-9E5B02A9AEA2}" dt="2020-08-26T17:38:05.771" v="715" actId="1076"/>
          <ac:spMkLst>
            <pc:docMk/>
            <pc:sldMk cId="1565954735" sldId="910"/>
            <ac:spMk id="4" creationId="{00000000-0000-0000-0000-000000000000}"/>
          </ac:spMkLst>
        </pc:spChg>
        <pc:spChg chg="add mod">
          <ac:chgData name="Bhuvan S Sharma" userId="b68de7b1-38d7-4cdf-84bf-b72f06324728" providerId="ADAL" clId="{E21D59D0-20C4-42CE-B5F9-9E5B02A9AEA2}" dt="2020-08-26T17:37:26.589" v="706" actId="404"/>
          <ac:spMkLst>
            <pc:docMk/>
            <pc:sldMk cId="1565954735" sldId="910"/>
            <ac:spMk id="5" creationId="{F5E37BD9-2E46-4140-A2C9-FE559157F9CB}"/>
          </ac:spMkLst>
        </pc:spChg>
        <pc:picChg chg="add">
          <ac:chgData name="Bhuvan S Sharma" userId="b68de7b1-38d7-4cdf-84bf-b72f06324728" providerId="ADAL" clId="{E21D59D0-20C4-42CE-B5F9-9E5B02A9AEA2}" dt="2020-08-26T17:27:40.501" v="501"/>
          <ac:picMkLst>
            <pc:docMk/>
            <pc:sldMk cId="1565954735" sldId="910"/>
            <ac:picMk id="6" creationId="{56B8D867-28E9-47A7-9246-7F095C5E341E}"/>
          </ac:picMkLst>
        </pc:picChg>
        <pc:picChg chg="mod">
          <ac:chgData name="Bhuvan S Sharma" userId="b68de7b1-38d7-4cdf-84bf-b72f06324728" providerId="ADAL" clId="{E21D59D0-20C4-42CE-B5F9-9E5B02A9AEA2}" dt="2020-08-26T17:37:48.613" v="712" actId="14100"/>
          <ac:picMkLst>
            <pc:docMk/>
            <pc:sldMk cId="1565954735" sldId="910"/>
            <ac:picMk id="10242" creationId="{00000000-0000-0000-0000-000000000000}"/>
          </ac:picMkLst>
        </pc:picChg>
      </pc:sldChg>
      <pc:sldChg chg="addSp delSp modSp">
        <pc:chgData name="Bhuvan S Sharma" userId="b68de7b1-38d7-4cdf-84bf-b72f06324728" providerId="ADAL" clId="{E21D59D0-20C4-42CE-B5F9-9E5B02A9AEA2}" dt="2020-08-26T17:40:01.695" v="741" actId="1076"/>
        <pc:sldMkLst>
          <pc:docMk/>
          <pc:sldMk cId="4036108907" sldId="911"/>
        </pc:sldMkLst>
        <pc:spChg chg="del mod">
          <ac:chgData name="Bhuvan S Sharma" userId="b68de7b1-38d7-4cdf-84bf-b72f06324728" providerId="ADAL" clId="{E21D59D0-20C4-42CE-B5F9-9E5B02A9AEA2}" dt="2020-08-26T17:38:22.459" v="720"/>
          <ac:spMkLst>
            <pc:docMk/>
            <pc:sldMk cId="4036108907" sldId="911"/>
            <ac:spMk id="2" creationId="{00000000-0000-0000-0000-000000000000}"/>
          </ac:spMkLst>
        </pc:spChg>
        <pc:spChg chg="mod">
          <ac:chgData name="Bhuvan S Sharma" userId="b68de7b1-38d7-4cdf-84bf-b72f06324728" providerId="ADAL" clId="{E21D59D0-20C4-42CE-B5F9-9E5B02A9AEA2}" dt="2020-08-26T17:39:31.661" v="736" actId="948"/>
          <ac:spMkLst>
            <pc:docMk/>
            <pc:sldMk cId="4036108907" sldId="911"/>
            <ac:spMk id="3" creationId="{00000000-0000-0000-0000-000000000000}"/>
          </ac:spMkLst>
        </pc:spChg>
        <pc:spChg chg="mod">
          <ac:chgData name="Bhuvan S Sharma" userId="b68de7b1-38d7-4cdf-84bf-b72f06324728" providerId="ADAL" clId="{E21D59D0-20C4-42CE-B5F9-9E5B02A9AEA2}" dt="2020-08-26T17:39:53.480" v="740" actId="1076"/>
          <ac:spMkLst>
            <pc:docMk/>
            <pc:sldMk cId="4036108907" sldId="911"/>
            <ac:spMk id="5" creationId="{00000000-0000-0000-0000-000000000000}"/>
          </ac:spMkLst>
        </pc:spChg>
        <pc:spChg chg="mod">
          <ac:chgData name="Bhuvan S Sharma" userId="b68de7b1-38d7-4cdf-84bf-b72f06324728" providerId="ADAL" clId="{E21D59D0-20C4-42CE-B5F9-9E5B02A9AEA2}" dt="2020-08-26T17:40:01.695" v="741" actId="1076"/>
          <ac:spMkLst>
            <pc:docMk/>
            <pc:sldMk cId="4036108907" sldId="911"/>
            <ac:spMk id="6" creationId="{00000000-0000-0000-0000-000000000000}"/>
          </ac:spMkLst>
        </pc:spChg>
        <pc:spChg chg="add mod">
          <ac:chgData name="Bhuvan S Sharma" userId="b68de7b1-38d7-4cdf-84bf-b72f06324728" providerId="ADAL" clId="{E21D59D0-20C4-42CE-B5F9-9E5B02A9AEA2}" dt="2020-08-26T17:38:21.425" v="718" actId="20577"/>
          <ac:spMkLst>
            <pc:docMk/>
            <pc:sldMk cId="4036108907" sldId="911"/>
            <ac:spMk id="7" creationId="{0894528D-F7D8-44B1-8AE1-A3F0F3ADE005}"/>
          </ac:spMkLst>
        </pc:spChg>
        <pc:picChg chg="add">
          <ac:chgData name="Bhuvan S Sharma" userId="b68de7b1-38d7-4cdf-84bf-b72f06324728" providerId="ADAL" clId="{E21D59D0-20C4-42CE-B5F9-9E5B02A9AEA2}" dt="2020-08-26T17:27:42.461" v="502"/>
          <ac:picMkLst>
            <pc:docMk/>
            <pc:sldMk cId="4036108907" sldId="911"/>
            <ac:picMk id="8" creationId="{3D098966-37CB-4F71-B508-FD2BD82ECA25}"/>
          </ac:picMkLst>
        </pc:picChg>
        <pc:picChg chg="mod modCrop">
          <ac:chgData name="Bhuvan S Sharma" userId="b68de7b1-38d7-4cdf-84bf-b72f06324728" providerId="ADAL" clId="{E21D59D0-20C4-42CE-B5F9-9E5B02A9AEA2}" dt="2020-08-26T17:39:00.545" v="730" actId="1076"/>
          <ac:picMkLst>
            <pc:docMk/>
            <pc:sldMk cId="4036108907" sldId="911"/>
            <ac:picMk id="25602" creationId="{00000000-0000-0000-0000-000000000000}"/>
          </ac:picMkLst>
        </pc:picChg>
      </pc:sldChg>
      <pc:sldChg chg="addSp modSp">
        <pc:chgData name="Bhuvan S Sharma" userId="b68de7b1-38d7-4cdf-84bf-b72f06324728" providerId="ADAL" clId="{E21D59D0-20C4-42CE-B5F9-9E5B02A9AEA2}" dt="2020-08-26T17:41:20.057" v="849" actId="6549"/>
        <pc:sldMkLst>
          <pc:docMk/>
          <pc:sldMk cId="3033530325" sldId="912"/>
        </pc:sldMkLst>
        <pc:spChg chg="mod">
          <ac:chgData name="Bhuvan S Sharma" userId="b68de7b1-38d7-4cdf-84bf-b72f06324728" providerId="ADAL" clId="{E21D59D0-20C4-42CE-B5F9-9E5B02A9AEA2}" dt="2020-08-26T17:41:20.057" v="849" actId="6549"/>
          <ac:spMkLst>
            <pc:docMk/>
            <pc:sldMk cId="3033530325" sldId="912"/>
            <ac:spMk id="3" creationId="{00000000-0000-0000-0000-000000000000}"/>
          </ac:spMkLst>
        </pc:spChg>
        <pc:spChg chg="add mod">
          <ac:chgData name="Bhuvan S Sharma" userId="b68de7b1-38d7-4cdf-84bf-b72f06324728" providerId="ADAL" clId="{E21D59D0-20C4-42CE-B5F9-9E5B02A9AEA2}" dt="2020-08-26T17:40:19.363" v="760" actId="20577"/>
          <ac:spMkLst>
            <pc:docMk/>
            <pc:sldMk cId="3033530325" sldId="912"/>
            <ac:spMk id="4" creationId="{BFAA9330-0649-4105-AF13-6A58E4DCD2BA}"/>
          </ac:spMkLst>
        </pc:spChg>
        <pc:picChg chg="add">
          <ac:chgData name="Bhuvan S Sharma" userId="b68de7b1-38d7-4cdf-84bf-b72f06324728" providerId="ADAL" clId="{E21D59D0-20C4-42CE-B5F9-9E5B02A9AEA2}" dt="2020-08-26T17:27:43.987" v="503"/>
          <ac:picMkLst>
            <pc:docMk/>
            <pc:sldMk cId="3033530325" sldId="912"/>
            <ac:picMk id="5" creationId="{4F2CE04C-DB95-46AB-8D3E-5AAD06889BE9}"/>
          </ac:picMkLst>
        </pc:picChg>
        <pc:picChg chg="mod">
          <ac:chgData name="Bhuvan S Sharma" userId="b68de7b1-38d7-4cdf-84bf-b72f06324728" providerId="ADAL" clId="{E21D59D0-20C4-42CE-B5F9-9E5B02A9AEA2}" dt="2020-08-26T17:40:34.736" v="767" actId="1076"/>
          <ac:picMkLst>
            <pc:docMk/>
            <pc:sldMk cId="3033530325" sldId="912"/>
            <ac:picMk id="40962" creationId="{00000000-0000-0000-0000-000000000000}"/>
          </ac:picMkLst>
        </pc:picChg>
      </pc:sldChg>
      <pc:sldChg chg="addSp delSp modSp">
        <pc:chgData name="Bhuvan S Sharma" userId="b68de7b1-38d7-4cdf-84bf-b72f06324728" providerId="ADAL" clId="{E21D59D0-20C4-42CE-B5F9-9E5B02A9AEA2}" dt="2020-08-26T17:42:12.475" v="867" actId="1076"/>
        <pc:sldMkLst>
          <pc:docMk/>
          <pc:sldMk cId="2991129044" sldId="913"/>
        </pc:sldMkLst>
        <pc:spChg chg="del mod">
          <ac:chgData name="Bhuvan S Sharma" userId="b68de7b1-38d7-4cdf-84bf-b72f06324728" providerId="ADAL" clId="{E21D59D0-20C4-42CE-B5F9-9E5B02A9AEA2}" dt="2020-08-26T17:41:54.388" v="861"/>
          <ac:spMkLst>
            <pc:docMk/>
            <pc:sldMk cId="2991129044" sldId="913"/>
            <ac:spMk id="2" creationId="{00000000-0000-0000-0000-000000000000}"/>
          </ac:spMkLst>
        </pc:spChg>
        <pc:spChg chg="mod">
          <ac:chgData name="Bhuvan S Sharma" userId="b68de7b1-38d7-4cdf-84bf-b72f06324728" providerId="ADAL" clId="{E21D59D0-20C4-42CE-B5F9-9E5B02A9AEA2}" dt="2020-08-26T17:42:08.910" v="866" actId="403"/>
          <ac:spMkLst>
            <pc:docMk/>
            <pc:sldMk cId="2991129044" sldId="913"/>
            <ac:spMk id="4" creationId="{00000000-0000-0000-0000-000000000000}"/>
          </ac:spMkLst>
        </pc:spChg>
        <pc:spChg chg="mod">
          <ac:chgData name="Bhuvan S Sharma" userId="b68de7b1-38d7-4cdf-84bf-b72f06324728" providerId="ADAL" clId="{E21D59D0-20C4-42CE-B5F9-9E5B02A9AEA2}" dt="2020-08-26T17:42:12.475" v="867" actId="1076"/>
          <ac:spMkLst>
            <pc:docMk/>
            <pc:sldMk cId="2991129044" sldId="913"/>
            <ac:spMk id="5" creationId="{00000000-0000-0000-0000-000000000000}"/>
          </ac:spMkLst>
        </pc:spChg>
        <pc:spChg chg="add mod">
          <ac:chgData name="Bhuvan S Sharma" userId="b68de7b1-38d7-4cdf-84bf-b72f06324728" providerId="ADAL" clId="{E21D59D0-20C4-42CE-B5F9-9E5B02A9AEA2}" dt="2020-08-26T17:41:32.211" v="852" actId="20577"/>
          <ac:spMkLst>
            <pc:docMk/>
            <pc:sldMk cId="2991129044" sldId="913"/>
            <ac:spMk id="6" creationId="{CE863D6E-27AA-40FA-A091-726836A3E08B}"/>
          </ac:spMkLst>
        </pc:spChg>
        <pc:picChg chg="add">
          <ac:chgData name="Bhuvan S Sharma" userId="b68de7b1-38d7-4cdf-84bf-b72f06324728" providerId="ADAL" clId="{E21D59D0-20C4-42CE-B5F9-9E5B02A9AEA2}" dt="2020-08-26T17:27:45.670" v="504"/>
          <ac:picMkLst>
            <pc:docMk/>
            <pc:sldMk cId="2991129044" sldId="913"/>
            <ac:picMk id="7" creationId="{E5198653-FB39-440C-95FF-20197D81D510}"/>
          </ac:picMkLst>
        </pc:picChg>
        <pc:picChg chg="mod modCrop">
          <ac:chgData name="Bhuvan S Sharma" userId="b68de7b1-38d7-4cdf-84bf-b72f06324728" providerId="ADAL" clId="{E21D59D0-20C4-42CE-B5F9-9E5B02A9AEA2}" dt="2020-08-26T17:42:01.423" v="863" actId="1076"/>
          <ac:picMkLst>
            <pc:docMk/>
            <pc:sldMk cId="2991129044" sldId="913"/>
            <ac:picMk id="26627" creationId="{00000000-0000-0000-0000-000000000000}"/>
          </ac:picMkLst>
        </pc:picChg>
      </pc:sldChg>
      <pc:sldChg chg="addSp modSp">
        <pc:chgData name="Bhuvan S Sharma" userId="b68de7b1-38d7-4cdf-84bf-b72f06324728" providerId="ADAL" clId="{E21D59D0-20C4-42CE-B5F9-9E5B02A9AEA2}" dt="2020-08-26T17:43:32.357" v="899" actId="1076"/>
        <pc:sldMkLst>
          <pc:docMk/>
          <pc:sldMk cId="1943804596" sldId="914"/>
        </pc:sldMkLst>
        <pc:spChg chg="mod">
          <ac:chgData name="Bhuvan S Sharma" userId="b68de7b1-38d7-4cdf-84bf-b72f06324728" providerId="ADAL" clId="{E21D59D0-20C4-42CE-B5F9-9E5B02A9AEA2}" dt="2020-08-26T17:43:32.357" v="899" actId="1076"/>
          <ac:spMkLst>
            <pc:docMk/>
            <pc:sldMk cId="1943804596" sldId="914"/>
            <ac:spMk id="3" creationId="{00000000-0000-0000-0000-000000000000}"/>
          </ac:spMkLst>
        </pc:spChg>
        <pc:spChg chg="add mod">
          <ac:chgData name="Bhuvan S Sharma" userId="b68de7b1-38d7-4cdf-84bf-b72f06324728" providerId="ADAL" clId="{E21D59D0-20C4-42CE-B5F9-9E5B02A9AEA2}" dt="2020-08-26T17:42:38.478" v="882" actId="404"/>
          <ac:spMkLst>
            <pc:docMk/>
            <pc:sldMk cId="1943804596" sldId="914"/>
            <ac:spMk id="6" creationId="{584FAE96-62B3-42AF-A314-78FB64B43323}"/>
          </ac:spMkLst>
        </pc:spChg>
        <pc:picChg chg="mod">
          <ac:chgData name="Bhuvan S Sharma" userId="b68de7b1-38d7-4cdf-84bf-b72f06324728" providerId="ADAL" clId="{E21D59D0-20C4-42CE-B5F9-9E5B02A9AEA2}" dt="2020-08-26T17:43:29.059" v="898" actId="1076"/>
          <ac:picMkLst>
            <pc:docMk/>
            <pc:sldMk cId="1943804596" sldId="914"/>
            <ac:picMk id="4" creationId="{00000000-0000-0000-0000-000000000000}"/>
          </ac:picMkLst>
        </pc:picChg>
        <pc:picChg chg="mod modCrop">
          <ac:chgData name="Bhuvan S Sharma" userId="b68de7b1-38d7-4cdf-84bf-b72f06324728" providerId="ADAL" clId="{E21D59D0-20C4-42CE-B5F9-9E5B02A9AEA2}" dt="2020-08-26T17:43:26.234" v="897" actId="1076"/>
          <ac:picMkLst>
            <pc:docMk/>
            <pc:sldMk cId="1943804596" sldId="914"/>
            <ac:picMk id="5" creationId="{00000000-0000-0000-0000-000000000000}"/>
          </ac:picMkLst>
        </pc:picChg>
        <pc:picChg chg="add">
          <ac:chgData name="Bhuvan S Sharma" userId="b68de7b1-38d7-4cdf-84bf-b72f06324728" providerId="ADAL" clId="{E21D59D0-20C4-42CE-B5F9-9E5B02A9AEA2}" dt="2020-08-26T17:27:47.575" v="505"/>
          <ac:picMkLst>
            <pc:docMk/>
            <pc:sldMk cId="1943804596" sldId="914"/>
            <ac:picMk id="7" creationId="{D688B021-61AF-44B0-9149-52E681700861}"/>
          </ac:picMkLst>
        </pc:picChg>
      </pc:sldChg>
      <pc:sldChg chg="addSp delSp modSp">
        <pc:chgData name="Bhuvan S Sharma" userId="b68de7b1-38d7-4cdf-84bf-b72f06324728" providerId="ADAL" clId="{E21D59D0-20C4-42CE-B5F9-9E5B02A9AEA2}" dt="2020-08-26T17:45:25.080" v="946" actId="1076"/>
        <pc:sldMkLst>
          <pc:docMk/>
          <pc:sldMk cId="1312156465" sldId="916"/>
        </pc:sldMkLst>
        <pc:spChg chg="del mod">
          <ac:chgData name="Bhuvan S Sharma" userId="b68de7b1-38d7-4cdf-84bf-b72f06324728" providerId="ADAL" clId="{E21D59D0-20C4-42CE-B5F9-9E5B02A9AEA2}" dt="2020-08-26T17:44:54.487" v="922"/>
          <ac:spMkLst>
            <pc:docMk/>
            <pc:sldMk cId="1312156465" sldId="916"/>
            <ac:spMk id="2" creationId="{00000000-0000-0000-0000-000000000000}"/>
          </ac:spMkLst>
        </pc:spChg>
        <pc:spChg chg="mod">
          <ac:chgData name="Bhuvan S Sharma" userId="b68de7b1-38d7-4cdf-84bf-b72f06324728" providerId="ADAL" clId="{E21D59D0-20C4-42CE-B5F9-9E5B02A9AEA2}" dt="2020-08-26T17:45:21.748" v="945" actId="20577"/>
          <ac:spMkLst>
            <pc:docMk/>
            <pc:sldMk cId="1312156465" sldId="916"/>
            <ac:spMk id="3" creationId="{00000000-0000-0000-0000-000000000000}"/>
          </ac:spMkLst>
        </pc:spChg>
        <pc:spChg chg="mod">
          <ac:chgData name="Bhuvan S Sharma" userId="b68de7b1-38d7-4cdf-84bf-b72f06324728" providerId="ADAL" clId="{E21D59D0-20C4-42CE-B5F9-9E5B02A9AEA2}" dt="2020-08-26T17:45:25.080" v="946" actId="1076"/>
          <ac:spMkLst>
            <pc:docMk/>
            <pc:sldMk cId="1312156465" sldId="916"/>
            <ac:spMk id="6" creationId="{00000000-0000-0000-0000-000000000000}"/>
          </ac:spMkLst>
        </pc:spChg>
        <pc:spChg chg="add mod">
          <ac:chgData name="Bhuvan S Sharma" userId="b68de7b1-38d7-4cdf-84bf-b72f06324728" providerId="ADAL" clId="{E21D59D0-20C4-42CE-B5F9-9E5B02A9AEA2}" dt="2020-08-26T17:44:52.256" v="920" actId="20577"/>
          <ac:spMkLst>
            <pc:docMk/>
            <pc:sldMk cId="1312156465" sldId="916"/>
            <ac:spMk id="7" creationId="{10F7F080-365C-4ACA-BA28-7AB1D9D2DC67}"/>
          </ac:spMkLst>
        </pc:spChg>
        <pc:picChg chg="add">
          <ac:chgData name="Bhuvan S Sharma" userId="b68de7b1-38d7-4cdf-84bf-b72f06324728" providerId="ADAL" clId="{E21D59D0-20C4-42CE-B5F9-9E5B02A9AEA2}" dt="2020-08-26T17:27:52.267" v="507"/>
          <ac:picMkLst>
            <pc:docMk/>
            <pc:sldMk cId="1312156465" sldId="916"/>
            <ac:picMk id="8" creationId="{43B2523B-BF25-421A-9B5E-F500EA6119CA}"/>
          </ac:picMkLst>
        </pc:picChg>
        <pc:picChg chg="mod">
          <ac:chgData name="Bhuvan S Sharma" userId="b68de7b1-38d7-4cdf-84bf-b72f06324728" providerId="ADAL" clId="{E21D59D0-20C4-42CE-B5F9-9E5B02A9AEA2}" dt="2020-08-26T17:45:12.048" v="927" actId="1076"/>
          <ac:picMkLst>
            <pc:docMk/>
            <pc:sldMk cId="1312156465" sldId="916"/>
            <ac:picMk id="41986" creationId="{00000000-0000-0000-0000-000000000000}"/>
          </ac:picMkLst>
        </pc:picChg>
      </pc:sldChg>
      <pc:sldChg chg="addSp delSp modSp">
        <pc:chgData name="Bhuvan S Sharma" userId="b68de7b1-38d7-4cdf-84bf-b72f06324728" providerId="ADAL" clId="{E21D59D0-20C4-42CE-B5F9-9E5B02A9AEA2}" dt="2020-08-26T17:44:29.638" v="916" actId="1076"/>
        <pc:sldMkLst>
          <pc:docMk/>
          <pc:sldMk cId="1312156465" sldId="940"/>
        </pc:sldMkLst>
        <pc:spChg chg="del mod">
          <ac:chgData name="Bhuvan S Sharma" userId="b68de7b1-38d7-4cdf-84bf-b72f06324728" providerId="ADAL" clId="{E21D59D0-20C4-42CE-B5F9-9E5B02A9AEA2}" dt="2020-08-26T17:43:45.471" v="904"/>
          <ac:spMkLst>
            <pc:docMk/>
            <pc:sldMk cId="1312156465" sldId="940"/>
            <ac:spMk id="2" creationId="{00000000-0000-0000-0000-000000000000}"/>
          </ac:spMkLst>
        </pc:spChg>
        <pc:spChg chg="mod">
          <ac:chgData name="Bhuvan S Sharma" userId="b68de7b1-38d7-4cdf-84bf-b72f06324728" providerId="ADAL" clId="{E21D59D0-20C4-42CE-B5F9-9E5B02A9AEA2}" dt="2020-08-26T17:44:20.974" v="914" actId="20577"/>
          <ac:spMkLst>
            <pc:docMk/>
            <pc:sldMk cId="1312156465" sldId="940"/>
            <ac:spMk id="3" creationId="{00000000-0000-0000-0000-000000000000}"/>
          </ac:spMkLst>
        </pc:spChg>
        <pc:spChg chg="mod">
          <ac:chgData name="Bhuvan S Sharma" userId="b68de7b1-38d7-4cdf-84bf-b72f06324728" providerId="ADAL" clId="{E21D59D0-20C4-42CE-B5F9-9E5B02A9AEA2}" dt="2020-08-26T17:44:03.989" v="910" actId="948"/>
          <ac:spMkLst>
            <pc:docMk/>
            <pc:sldMk cId="1312156465" sldId="940"/>
            <ac:spMk id="6" creationId="{00000000-0000-0000-0000-000000000000}"/>
          </ac:spMkLst>
        </pc:spChg>
        <pc:spChg chg="add mod">
          <ac:chgData name="Bhuvan S Sharma" userId="b68de7b1-38d7-4cdf-84bf-b72f06324728" providerId="ADAL" clId="{E21D59D0-20C4-42CE-B5F9-9E5B02A9AEA2}" dt="2020-08-26T17:43:41.573" v="902" actId="20577"/>
          <ac:spMkLst>
            <pc:docMk/>
            <pc:sldMk cId="1312156465" sldId="940"/>
            <ac:spMk id="7" creationId="{92BB8D9D-15CD-42E1-A4D1-BE766FB86E1E}"/>
          </ac:spMkLst>
        </pc:spChg>
        <pc:picChg chg="add">
          <ac:chgData name="Bhuvan S Sharma" userId="b68de7b1-38d7-4cdf-84bf-b72f06324728" providerId="ADAL" clId="{E21D59D0-20C4-42CE-B5F9-9E5B02A9AEA2}" dt="2020-08-26T17:27:50.502" v="506"/>
          <ac:picMkLst>
            <pc:docMk/>
            <pc:sldMk cId="1312156465" sldId="940"/>
            <ac:picMk id="8" creationId="{A6F7DC7E-9AF0-4777-9128-408791964483}"/>
          </ac:picMkLst>
        </pc:picChg>
        <pc:picChg chg="mod">
          <ac:chgData name="Bhuvan S Sharma" userId="b68de7b1-38d7-4cdf-84bf-b72f06324728" providerId="ADAL" clId="{E21D59D0-20C4-42CE-B5F9-9E5B02A9AEA2}" dt="2020-08-26T17:44:29.638" v="916" actId="1076"/>
          <ac:picMkLst>
            <pc:docMk/>
            <pc:sldMk cId="1312156465" sldId="940"/>
            <ac:picMk id="20482" creationId="{00000000-0000-0000-0000-000000000000}"/>
          </ac:picMkLst>
        </pc:picChg>
      </pc:sldChg>
      <pc:sldChg chg="modSp">
        <pc:chgData name="Bhuvan S Sharma" userId="b68de7b1-38d7-4cdf-84bf-b72f06324728" providerId="ADAL" clId="{E21D59D0-20C4-42CE-B5F9-9E5B02A9AEA2}" dt="2020-08-26T16:25:00.151" v="0" actId="27636"/>
        <pc:sldMkLst>
          <pc:docMk/>
          <pc:sldMk cId="1192472631" sldId="947"/>
        </pc:sldMkLst>
        <pc:spChg chg="mod">
          <ac:chgData name="Bhuvan S Sharma" userId="b68de7b1-38d7-4cdf-84bf-b72f06324728" providerId="ADAL" clId="{E21D59D0-20C4-42CE-B5F9-9E5B02A9AEA2}" dt="2020-08-26T16:25:00.151" v="0" actId="27636"/>
          <ac:spMkLst>
            <pc:docMk/>
            <pc:sldMk cId="1192472631" sldId="947"/>
            <ac:spMk id="2" creationId="{00000000-0000-0000-0000-000000000000}"/>
          </ac:spMkLst>
        </pc:spChg>
      </pc:sldChg>
      <pc:sldChg chg="addSp delSp modSp">
        <pc:chgData name="Bhuvan S Sharma" userId="b68de7b1-38d7-4cdf-84bf-b72f06324728" providerId="ADAL" clId="{E21D59D0-20C4-42CE-B5F9-9E5B02A9AEA2}" dt="2020-08-26T17:52:55.165" v="1095" actId="27636"/>
        <pc:sldMkLst>
          <pc:docMk/>
          <pc:sldMk cId="3561538195" sldId="949"/>
        </pc:sldMkLst>
        <pc:spChg chg="del">
          <ac:chgData name="Bhuvan S Sharma" userId="b68de7b1-38d7-4cdf-84bf-b72f06324728" providerId="ADAL" clId="{E21D59D0-20C4-42CE-B5F9-9E5B02A9AEA2}" dt="2020-08-26T17:51:33.145" v="1063" actId="478"/>
          <ac:spMkLst>
            <pc:docMk/>
            <pc:sldMk cId="3561538195" sldId="949"/>
            <ac:spMk id="2" creationId="{00000000-0000-0000-0000-000000000000}"/>
          </ac:spMkLst>
        </pc:spChg>
        <pc:spChg chg="mod">
          <ac:chgData name="Bhuvan S Sharma" userId="b68de7b1-38d7-4cdf-84bf-b72f06324728" providerId="ADAL" clId="{E21D59D0-20C4-42CE-B5F9-9E5B02A9AEA2}" dt="2020-08-26T17:52:50.619" v="1089"/>
          <ac:spMkLst>
            <pc:docMk/>
            <pc:sldMk cId="3561538195" sldId="949"/>
            <ac:spMk id="3" creationId="{00000000-0000-0000-0000-000000000000}"/>
          </ac:spMkLst>
        </pc:spChg>
        <pc:spChg chg="add mod">
          <ac:chgData name="Bhuvan S Sharma" userId="b68de7b1-38d7-4cdf-84bf-b72f06324728" providerId="ADAL" clId="{E21D59D0-20C4-42CE-B5F9-9E5B02A9AEA2}" dt="2020-08-26T17:52:55.165" v="1095" actId="27636"/>
          <ac:spMkLst>
            <pc:docMk/>
            <pc:sldMk cId="3561538195" sldId="949"/>
            <ac:spMk id="5" creationId="{6573FF2E-A688-40FC-B397-C60A83102015}"/>
          </ac:spMkLst>
        </pc:spChg>
        <pc:picChg chg="add">
          <ac:chgData name="Bhuvan S Sharma" userId="b68de7b1-38d7-4cdf-84bf-b72f06324728" providerId="ADAL" clId="{E21D59D0-20C4-42CE-B5F9-9E5B02A9AEA2}" dt="2020-08-26T17:51:34.266" v="1064"/>
          <ac:picMkLst>
            <pc:docMk/>
            <pc:sldMk cId="3561538195" sldId="949"/>
            <ac:picMk id="6" creationId="{40527E38-41BE-4947-8E54-5D55F84A59DD}"/>
          </ac:picMkLst>
        </pc:picChg>
        <pc:picChg chg="mod modCrop">
          <ac:chgData name="Bhuvan S Sharma" userId="b68de7b1-38d7-4cdf-84bf-b72f06324728" providerId="ADAL" clId="{E21D59D0-20C4-42CE-B5F9-9E5B02A9AEA2}" dt="2020-08-26T17:52:18.086" v="1078" actId="1076"/>
          <ac:picMkLst>
            <pc:docMk/>
            <pc:sldMk cId="3561538195" sldId="949"/>
            <ac:picMk id="1026" creationId="{00000000-0000-0000-0000-000000000000}"/>
          </ac:picMkLst>
        </pc:picChg>
      </pc:sldChg>
      <pc:sldChg chg="modSp">
        <pc:chgData name="Bhuvan S Sharma" userId="b68de7b1-38d7-4cdf-84bf-b72f06324728" providerId="ADAL" clId="{E21D59D0-20C4-42CE-B5F9-9E5B02A9AEA2}" dt="2020-08-26T17:56:01.913" v="1139" actId="1076"/>
        <pc:sldMkLst>
          <pc:docMk/>
          <pc:sldMk cId="2577535075" sldId="950"/>
        </pc:sldMkLst>
        <pc:spChg chg="mod">
          <ac:chgData name="Bhuvan S Sharma" userId="b68de7b1-38d7-4cdf-84bf-b72f06324728" providerId="ADAL" clId="{E21D59D0-20C4-42CE-B5F9-9E5B02A9AEA2}" dt="2020-08-26T17:56:01.913" v="1139" actId="1076"/>
          <ac:spMkLst>
            <pc:docMk/>
            <pc:sldMk cId="2577535075" sldId="950"/>
            <ac:spMk id="5" creationId="{00000000-0000-0000-0000-000000000000}"/>
          </ac:spMkLst>
        </pc:spChg>
      </pc:sldChg>
      <pc:sldChg chg="addSp delSp modSp">
        <pc:chgData name="Bhuvan S Sharma" userId="b68de7b1-38d7-4cdf-84bf-b72f06324728" providerId="ADAL" clId="{E21D59D0-20C4-42CE-B5F9-9E5B02A9AEA2}" dt="2020-08-26T17:54:12.556" v="1105" actId="14100"/>
        <pc:sldMkLst>
          <pc:docMk/>
          <pc:sldMk cId="3450182454" sldId="951"/>
        </pc:sldMkLst>
        <pc:spChg chg="del mod">
          <ac:chgData name="Bhuvan S Sharma" userId="b68de7b1-38d7-4cdf-84bf-b72f06324728" providerId="ADAL" clId="{E21D59D0-20C4-42CE-B5F9-9E5B02A9AEA2}" dt="2020-08-26T17:52:34.945" v="1083" actId="478"/>
          <ac:spMkLst>
            <pc:docMk/>
            <pc:sldMk cId="3450182454" sldId="951"/>
            <ac:spMk id="2" creationId="{00000000-0000-0000-0000-000000000000}"/>
          </ac:spMkLst>
        </pc:spChg>
        <pc:spChg chg="add mod">
          <ac:chgData name="Bhuvan S Sharma" userId="b68de7b1-38d7-4cdf-84bf-b72f06324728" providerId="ADAL" clId="{E21D59D0-20C4-42CE-B5F9-9E5B02A9AEA2}" dt="2020-08-26T17:52:43.480" v="1088" actId="20577"/>
          <ac:spMkLst>
            <pc:docMk/>
            <pc:sldMk cId="3450182454" sldId="951"/>
            <ac:spMk id="4" creationId="{672194C5-4FD6-41B0-9B55-A6D01953249D}"/>
          </ac:spMkLst>
        </pc:spChg>
        <pc:grpChg chg="add mod">
          <ac:chgData name="Bhuvan S Sharma" userId="b68de7b1-38d7-4cdf-84bf-b72f06324728" providerId="ADAL" clId="{E21D59D0-20C4-42CE-B5F9-9E5B02A9AEA2}" dt="2020-08-26T17:54:12.556" v="1105" actId="14100"/>
          <ac:grpSpMkLst>
            <pc:docMk/>
            <pc:sldMk cId="3450182454" sldId="951"/>
            <ac:grpSpMk id="3" creationId="{01646DBF-9BFC-4888-A0B5-99C5F25C7229}"/>
          </ac:grpSpMkLst>
        </pc:grpChg>
        <pc:picChg chg="add">
          <ac:chgData name="Bhuvan S Sharma" userId="b68de7b1-38d7-4cdf-84bf-b72f06324728" providerId="ADAL" clId="{E21D59D0-20C4-42CE-B5F9-9E5B02A9AEA2}" dt="2020-08-26T17:52:28.908" v="1081"/>
          <ac:picMkLst>
            <pc:docMk/>
            <pc:sldMk cId="3450182454" sldId="951"/>
            <ac:picMk id="5" creationId="{4F8AB894-D8E2-413D-B233-DB9EB6EC9534}"/>
          </ac:picMkLst>
        </pc:picChg>
        <pc:picChg chg="add mod modCrop">
          <ac:chgData name="Bhuvan S Sharma" userId="b68de7b1-38d7-4cdf-84bf-b72f06324728" providerId="ADAL" clId="{E21D59D0-20C4-42CE-B5F9-9E5B02A9AEA2}" dt="2020-08-26T17:54:02.395" v="1103" actId="164"/>
          <ac:picMkLst>
            <pc:docMk/>
            <pc:sldMk cId="3450182454" sldId="951"/>
            <ac:picMk id="6" creationId="{D9E2E418-7565-4D4F-8C3D-F58DDD5D4AC6}"/>
          </ac:picMkLst>
        </pc:picChg>
        <pc:picChg chg="mod modCrop">
          <ac:chgData name="Bhuvan S Sharma" userId="b68de7b1-38d7-4cdf-84bf-b72f06324728" providerId="ADAL" clId="{E21D59D0-20C4-42CE-B5F9-9E5B02A9AEA2}" dt="2020-08-26T17:54:02.395" v="1103" actId="164"/>
          <ac:picMkLst>
            <pc:docMk/>
            <pc:sldMk cId="3450182454" sldId="951"/>
            <ac:picMk id="44034" creationId="{00000000-0000-0000-0000-000000000000}"/>
          </ac:picMkLst>
        </pc:picChg>
      </pc:sldChg>
      <pc:sldChg chg="addSp delSp modSp">
        <pc:chgData name="Bhuvan S Sharma" userId="b68de7b1-38d7-4cdf-84bf-b72f06324728" providerId="ADAL" clId="{E21D59D0-20C4-42CE-B5F9-9E5B02A9AEA2}" dt="2020-08-26T17:55:12.165" v="1114" actId="1076"/>
        <pc:sldMkLst>
          <pc:docMk/>
          <pc:sldMk cId="1192472631" sldId="952"/>
        </pc:sldMkLst>
        <pc:spChg chg="del mod">
          <ac:chgData name="Bhuvan S Sharma" userId="b68de7b1-38d7-4cdf-84bf-b72f06324728" providerId="ADAL" clId="{E21D59D0-20C4-42CE-B5F9-9E5B02A9AEA2}" dt="2020-08-26T17:54:55.680" v="1110" actId="478"/>
          <ac:spMkLst>
            <pc:docMk/>
            <pc:sldMk cId="1192472631" sldId="952"/>
            <ac:spMk id="2" creationId="{00000000-0000-0000-0000-000000000000}"/>
          </ac:spMkLst>
        </pc:spChg>
        <pc:spChg chg="add mod">
          <ac:chgData name="Bhuvan S Sharma" userId="b68de7b1-38d7-4cdf-84bf-b72f06324728" providerId="ADAL" clId="{E21D59D0-20C4-42CE-B5F9-9E5B02A9AEA2}" dt="2020-08-26T17:54:59.973" v="1111"/>
          <ac:spMkLst>
            <pc:docMk/>
            <pc:sldMk cId="1192472631" sldId="952"/>
            <ac:spMk id="4" creationId="{D863D95D-95CC-4891-ABCD-0C9EBFB015B1}"/>
          </ac:spMkLst>
        </pc:spChg>
        <pc:picChg chg="add">
          <ac:chgData name="Bhuvan S Sharma" userId="b68de7b1-38d7-4cdf-84bf-b72f06324728" providerId="ADAL" clId="{E21D59D0-20C4-42CE-B5F9-9E5B02A9AEA2}" dt="2020-08-26T17:54:48.895" v="1108"/>
          <ac:picMkLst>
            <pc:docMk/>
            <pc:sldMk cId="1192472631" sldId="952"/>
            <ac:picMk id="5" creationId="{AF74DFD7-C969-4568-A899-43FCB117A59F}"/>
          </ac:picMkLst>
        </pc:picChg>
        <pc:picChg chg="mod">
          <ac:chgData name="Bhuvan S Sharma" userId="b68de7b1-38d7-4cdf-84bf-b72f06324728" providerId="ADAL" clId="{E21D59D0-20C4-42CE-B5F9-9E5B02A9AEA2}" dt="2020-08-26T17:55:12.165" v="1114" actId="1076"/>
          <ac:picMkLst>
            <pc:docMk/>
            <pc:sldMk cId="1192472631" sldId="952"/>
            <ac:picMk id="45058" creationId="{00000000-0000-0000-0000-000000000000}"/>
          </ac:picMkLst>
        </pc:picChg>
      </pc:sldChg>
      <pc:sldChg chg="addSp delSp modSp">
        <pc:chgData name="Bhuvan S Sharma" userId="b68de7b1-38d7-4cdf-84bf-b72f06324728" providerId="ADAL" clId="{E21D59D0-20C4-42CE-B5F9-9E5B02A9AEA2}" dt="2020-08-26T17:59:35.091" v="1166" actId="478"/>
        <pc:sldMkLst>
          <pc:docMk/>
          <pc:sldMk cId="3561538195" sldId="953"/>
        </pc:sldMkLst>
        <pc:spChg chg="del mod">
          <ac:chgData name="Bhuvan S Sharma" userId="b68de7b1-38d7-4cdf-84bf-b72f06324728" providerId="ADAL" clId="{E21D59D0-20C4-42CE-B5F9-9E5B02A9AEA2}" dt="2020-08-26T17:59:35.091" v="1166" actId="478"/>
          <ac:spMkLst>
            <pc:docMk/>
            <pc:sldMk cId="3561538195" sldId="953"/>
            <ac:spMk id="2" creationId="{00000000-0000-0000-0000-000000000000}"/>
          </ac:spMkLst>
        </pc:spChg>
        <pc:spChg chg="mod">
          <ac:chgData name="Bhuvan S Sharma" userId="b68de7b1-38d7-4cdf-84bf-b72f06324728" providerId="ADAL" clId="{E21D59D0-20C4-42CE-B5F9-9E5B02A9AEA2}" dt="2020-08-26T17:46:39.209" v="980" actId="20577"/>
          <ac:spMkLst>
            <pc:docMk/>
            <pc:sldMk cId="3561538195" sldId="953"/>
            <ac:spMk id="3" creationId="{00000000-0000-0000-0000-000000000000}"/>
          </ac:spMkLst>
        </pc:spChg>
        <pc:spChg chg="add del">
          <ac:chgData name="Bhuvan S Sharma" userId="b68de7b1-38d7-4cdf-84bf-b72f06324728" providerId="ADAL" clId="{E21D59D0-20C4-42CE-B5F9-9E5B02A9AEA2}" dt="2020-08-26T17:27:55.524" v="509"/>
          <ac:spMkLst>
            <pc:docMk/>
            <pc:sldMk cId="3561538195" sldId="953"/>
            <ac:spMk id="6" creationId="{5043F5A3-8217-4007-9AFE-D2AAA878294F}"/>
          </ac:spMkLst>
        </pc:spChg>
        <pc:spChg chg="add mod">
          <ac:chgData name="Bhuvan S Sharma" userId="b68de7b1-38d7-4cdf-84bf-b72f06324728" providerId="ADAL" clId="{E21D59D0-20C4-42CE-B5F9-9E5B02A9AEA2}" dt="2020-08-26T17:45:59.531" v="958" actId="27636"/>
          <ac:spMkLst>
            <pc:docMk/>
            <pc:sldMk cId="3561538195" sldId="953"/>
            <ac:spMk id="8" creationId="{63142914-390F-465F-8626-D030A745F7D9}"/>
          </ac:spMkLst>
        </pc:spChg>
        <pc:picChg chg="mod">
          <ac:chgData name="Bhuvan S Sharma" userId="b68de7b1-38d7-4cdf-84bf-b72f06324728" providerId="ADAL" clId="{E21D59D0-20C4-42CE-B5F9-9E5B02A9AEA2}" dt="2020-08-26T17:46:49.919" v="983" actId="1076"/>
          <ac:picMkLst>
            <pc:docMk/>
            <pc:sldMk cId="3561538195" sldId="953"/>
            <ac:picMk id="5" creationId="{00000000-0000-0000-0000-000000000000}"/>
          </ac:picMkLst>
        </pc:picChg>
        <pc:picChg chg="add del">
          <ac:chgData name="Bhuvan S Sharma" userId="b68de7b1-38d7-4cdf-84bf-b72f06324728" providerId="ADAL" clId="{E21D59D0-20C4-42CE-B5F9-9E5B02A9AEA2}" dt="2020-08-26T17:27:55.524" v="509"/>
          <ac:picMkLst>
            <pc:docMk/>
            <pc:sldMk cId="3561538195" sldId="953"/>
            <ac:picMk id="7" creationId="{4FB925CB-BBD9-45DD-B698-6D9C5D126935}"/>
          </ac:picMkLst>
        </pc:picChg>
        <pc:picChg chg="add">
          <ac:chgData name="Bhuvan S Sharma" userId="b68de7b1-38d7-4cdf-84bf-b72f06324728" providerId="ADAL" clId="{E21D59D0-20C4-42CE-B5F9-9E5B02A9AEA2}" dt="2020-08-26T17:45:39.548" v="948"/>
          <ac:picMkLst>
            <pc:docMk/>
            <pc:sldMk cId="3561538195" sldId="953"/>
            <ac:picMk id="9" creationId="{7917195E-544A-42D2-8357-DB6093F55378}"/>
          </ac:picMkLst>
        </pc:picChg>
        <pc:picChg chg="mod">
          <ac:chgData name="Bhuvan S Sharma" userId="b68de7b1-38d7-4cdf-84bf-b72f06324728" providerId="ADAL" clId="{E21D59D0-20C4-42CE-B5F9-9E5B02A9AEA2}" dt="2020-08-26T17:46:47.717" v="982" actId="1076"/>
          <ac:picMkLst>
            <pc:docMk/>
            <pc:sldMk cId="3561538195" sldId="953"/>
            <ac:picMk id="33794" creationId="{00000000-0000-0000-0000-000000000000}"/>
          </ac:picMkLst>
        </pc:picChg>
      </pc:sldChg>
      <pc:sldChg chg="addSp delSp modSp">
        <pc:chgData name="Bhuvan S Sharma" userId="b68de7b1-38d7-4cdf-84bf-b72f06324728" providerId="ADAL" clId="{E21D59D0-20C4-42CE-B5F9-9E5B02A9AEA2}" dt="2020-08-26T17:50:10.955" v="1041" actId="403"/>
        <pc:sldMkLst>
          <pc:docMk/>
          <pc:sldMk cId="2020083982" sldId="955"/>
        </pc:sldMkLst>
        <pc:spChg chg="mod">
          <ac:chgData name="Bhuvan S Sharma" userId="b68de7b1-38d7-4cdf-84bf-b72f06324728" providerId="ADAL" clId="{E21D59D0-20C4-42CE-B5F9-9E5B02A9AEA2}" dt="2020-08-26T17:50:10.955" v="1041" actId="403"/>
          <ac:spMkLst>
            <pc:docMk/>
            <pc:sldMk cId="2020083982" sldId="955"/>
            <ac:spMk id="2" creationId="{00000000-0000-0000-0000-000000000000}"/>
          </ac:spMkLst>
        </pc:spChg>
        <pc:spChg chg="add del">
          <ac:chgData name="Bhuvan S Sharma" userId="b68de7b1-38d7-4cdf-84bf-b72f06324728" providerId="ADAL" clId="{E21D59D0-20C4-42CE-B5F9-9E5B02A9AEA2}" dt="2020-08-26T17:47:33.576" v="986" actId="478"/>
          <ac:spMkLst>
            <pc:docMk/>
            <pc:sldMk cId="2020083982" sldId="955"/>
            <ac:spMk id="4" creationId="{00000000-0000-0000-0000-000000000000}"/>
          </ac:spMkLst>
        </pc:spChg>
        <pc:spChg chg="add mod">
          <ac:chgData name="Bhuvan S Sharma" userId="b68de7b1-38d7-4cdf-84bf-b72f06324728" providerId="ADAL" clId="{E21D59D0-20C4-42CE-B5F9-9E5B02A9AEA2}" dt="2020-08-26T17:47:38.764" v="991" actId="27636"/>
          <ac:spMkLst>
            <pc:docMk/>
            <pc:sldMk cId="2020083982" sldId="955"/>
            <ac:spMk id="5" creationId="{428A5BEB-24B5-401E-86AC-3445CCDA53B8}"/>
          </ac:spMkLst>
        </pc:spChg>
        <pc:picChg chg="add">
          <ac:chgData name="Bhuvan S Sharma" userId="b68de7b1-38d7-4cdf-84bf-b72f06324728" providerId="ADAL" clId="{E21D59D0-20C4-42CE-B5F9-9E5B02A9AEA2}" dt="2020-08-26T17:47:34.672" v="987"/>
          <ac:picMkLst>
            <pc:docMk/>
            <pc:sldMk cId="2020083982" sldId="955"/>
            <ac:picMk id="6" creationId="{2E1217D2-C462-44B1-BA9D-9371DC787CC1}"/>
          </ac:picMkLst>
        </pc:picChg>
        <pc:picChg chg="mod">
          <ac:chgData name="Bhuvan S Sharma" userId="b68de7b1-38d7-4cdf-84bf-b72f06324728" providerId="ADAL" clId="{E21D59D0-20C4-42CE-B5F9-9E5B02A9AEA2}" dt="2020-08-26T17:48:49.083" v="1008" actId="1076"/>
          <ac:picMkLst>
            <pc:docMk/>
            <pc:sldMk cId="2020083982" sldId="955"/>
            <ac:picMk id="34818" creationId="{00000000-0000-0000-0000-000000000000}"/>
          </ac:picMkLst>
        </pc:picChg>
      </pc:sldChg>
      <pc:sldChg chg="addSp delSp modSp">
        <pc:chgData name="Bhuvan S Sharma" userId="b68de7b1-38d7-4cdf-84bf-b72f06324728" providerId="ADAL" clId="{E21D59D0-20C4-42CE-B5F9-9E5B02A9AEA2}" dt="2020-08-26T17:51:26.689" v="1062" actId="1076"/>
        <pc:sldMkLst>
          <pc:docMk/>
          <pc:sldMk cId="623246722" sldId="956"/>
        </pc:sldMkLst>
        <pc:spChg chg="del">
          <ac:chgData name="Bhuvan S Sharma" userId="b68de7b1-38d7-4cdf-84bf-b72f06324728" providerId="ADAL" clId="{E21D59D0-20C4-42CE-B5F9-9E5B02A9AEA2}" dt="2020-08-26T17:49:44.441" v="1026" actId="478"/>
          <ac:spMkLst>
            <pc:docMk/>
            <pc:sldMk cId="623246722" sldId="956"/>
            <ac:spMk id="2" creationId="{00000000-0000-0000-0000-000000000000}"/>
          </ac:spMkLst>
        </pc:spChg>
        <pc:spChg chg="mod">
          <ac:chgData name="Bhuvan S Sharma" userId="b68de7b1-38d7-4cdf-84bf-b72f06324728" providerId="ADAL" clId="{E21D59D0-20C4-42CE-B5F9-9E5B02A9AEA2}" dt="2020-08-26T17:50:59.618" v="1059" actId="20577"/>
          <ac:spMkLst>
            <pc:docMk/>
            <pc:sldMk cId="623246722" sldId="956"/>
            <ac:spMk id="3" creationId="{00000000-0000-0000-0000-000000000000}"/>
          </ac:spMkLst>
        </pc:spChg>
        <pc:spChg chg="add mod">
          <ac:chgData name="Bhuvan S Sharma" userId="b68de7b1-38d7-4cdf-84bf-b72f06324728" providerId="ADAL" clId="{E21D59D0-20C4-42CE-B5F9-9E5B02A9AEA2}" dt="2020-08-26T17:49:49.260" v="1031" actId="27636"/>
          <ac:spMkLst>
            <pc:docMk/>
            <pc:sldMk cId="623246722" sldId="956"/>
            <ac:spMk id="5" creationId="{A603DA61-4233-4BB3-8761-670D11FB5593}"/>
          </ac:spMkLst>
        </pc:spChg>
        <pc:picChg chg="add">
          <ac:chgData name="Bhuvan S Sharma" userId="b68de7b1-38d7-4cdf-84bf-b72f06324728" providerId="ADAL" clId="{E21D59D0-20C4-42CE-B5F9-9E5B02A9AEA2}" dt="2020-08-26T17:49:45.737" v="1027"/>
          <ac:picMkLst>
            <pc:docMk/>
            <pc:sldMk cId="623246722" sldId="956"/>
            <ac:picMk id="6" creationId="{393832EA-8777-47BF-A879-8367CD1DE33D}"/>
          </ac:picMkLst>
        </pc:picChg>
        <pc:picChg chg="mod modCrop">
          <ac:chgData name="Bhuvan S Sharma" userId="b68de7b1-38d7-4cdf-84bf-b72f06324728" providerId="ADAL" clId="{E21D59D0-20C4-42CE-B5F9-9E5B02A9AEA2}" dt="2020-08-26T17:51:26.689" v="1062" actId="1076"/>
          <ac:picMkLst>
            <pc:docMk/>
            <pc:sldMk cId="623246722" sldId="956"/>
            <ac:picMk id="35842" creationId="{00000000-0000-0000-0000-000000000000}"/>
          </ac:picMkLst>
        </pc:picChg>
      </pc:sldChg>
      <pc:sldChg chg="addSp delSp modSp">
        <pc:chgData name="Bhuvan S Sharma" userId="b68de7b1-38d7-4cdf-84bf-b72f06324728" providerId="ADAL" clId="{E21D59D0-20C4-42CE-B5F9-9E5B02A9AEA2}" dt="2020-08-26T17:28:29.077" v="513"/>
        <pc:sldMkLst>
          <pc:docMk/>
          <pc:sldMk cId="2102727986" sldId="957"/>
        </pc:sldMkLst>
        <pc:spChg chg="del mod">
          <ac:chgData name="Bhuvan S Sharma" userId="b68de7b1-38d7-4cdf-84bf-b72f06324728" providerId="ADAL" clId="{E21D59D0-20C4-42CE-B5F9-9E5B02A9AEA2}" dt="2020-08-26T17:28:29.077" v="513"/>
          <ac:spMkLst>
            <pc:docMk/>
            <pc:sldMk cId="2102727986" sldId="957"/>
            <ac:spMk id="2" creationId="{00000000-0000-0000-0000-000000000000}"/>
          </ac:spMkLst>
        </pc:spChg>
        <pc:spChg chg="mod">
          <ac:chgData name="Bhuvan S Sharma" userId="b68de7b1-38d7-4cdf-84bf-b72f06324728" providerId="ADAL" clId="{E21D59D0-20C4-42CE-B5F9-9E5B02A9AEA2}" dt="2020-08-26T17:19:18.002" v="364" actId="20577"/>
          <ac:spMkLst>
            <pc:docMk/>
            <pc:sldMk cId="2102727986" sldId="957"/>
            <ac:spMk id="3" creationId="{00000000-0000-0000-0000-000000000000}"/>
          </ac:spMkLst>
        </pc:spChg>
        <pc:spChg chg="add del">
          <ac:chgData name="Bhuvan S Sharma" userId="b68de7b1-38d7-4cdf-84bf-b72f06324728" providerId="ADAL" clId="{E21D59D0-20C4-42CE-B5F9-9E5B02A9AEA2}" dt="2020-08-26T17:17:15.481" v="290"/>
          <ac:spMkLst>
            <pc:docMk/>
            <pc:sldMk cId="2102727986" sldId="957"/>
            <ac:spMk id="4" creationId="{C769620C-8E9F-421D-BA37-D767896A7103}"/>
          </ac:spMkLst>
        </pc:spChg>
        <pc:spChg chg="del mod">
          <ac:chgData name="Bhuvan S Sharma" userId="b68de7b1-38d7-4cdf-84bf-b72f06324728" providerId="ADAL" clId="{E21D59D0-20C4-42CE-B5F9-9E5B02A9AEA2}" dt="2020-08-26T17:18:49.645" v="351"/>
          <ac:spMkLst>
            <pc:docMk/>
            <pc:sldMk cId="2102727986" sldId="957"/>
            <ac:spMk id="5" creationId="{00000000-0000-0000-0000-000000000000}"/>
          </ac:spMkLst>
        </pc:spChg>
        <pc:spChg chg="add mod">
          <ac:chgData name="Bhuvan S Sharma" userId="b68de7b1-38d7-4cdf-84bf-b72f06324728" providerId="ADAL" clId="{E21D59D0-20C4-42CE-B5F9-9E5B02A9AEA2}" dt="2020-08-26T17:28:28.053" v="511"/>
          <ac:spMkLst>
            <pc:docMk/>
            <pc:sldMk cId="2102727986" sldId="957"/>
            <ac:spMk id="7" creationId="{CF9E31E6-82D8-4C74-B21D-04C30380A556}"/>
          </ac:spMkLst>
        </pc:spChg>
        <pc:picChg chg="add">
          <ac:chgData name="Bhuvan S Sharma" userId="b68de7b1-38d7-4cdf-84bf-b72f06324728" providerId="ADAL" clId="{E21D59D0-20C4-42CE-B5F9-9E5B02A9AEA2}" dt="2020-08-26T17:17:28.304" v="291"/>
          <ac:picMkLst>
            <pc:docMk/>
            <pc:sldMk cId="2102727986" sldId="957"/>
            <ac:picMk id="8" creationId="{EE296D31-FF8D-488C-AB9A-9FCDD45AD753}"/>
          </ac:picMkLst>
        </pc:picChg>
        <pc:picChg chg="mod">
          <ac:chgData name="Bhuvan S Sharma" userId="b68de7b1-38d7-4cdf-84bf-b72f06324728" providerId="ADAL" clId="{E21D59D0-20C4-42CE-B5F9-9E5B02A9AEA2}" dt="2020-08-26T17:18:13.953" v="337" actId="1076"/>
          <ac:picMkLst>
            <pc:docMk/>
            <pc:sldMk cId="2102727986" sldId="957"/>
            <ac:picMk id="17410" creationId="{00000000-0000-0000-0000-000000000000}"/>
          </ac:picMkLst>
        </pc:picChg>
      </pc:sldChg>
      <pc:sldChg chg="addSp delSp modSp">
        <pc:chgData name="Bhuvan S Sharma" userId="b68de7b1-38d7-4cdf-84bf-b72f06324728" providerId="ADAL" clId="{E21D59D0-20C4-42CE-B5F9-9E5B02A9AEA2}" dt="2020-08-26T17:28:37.900" v="525" actId="20577"/>
        <pc:sldMkLst>
          <pc:docMk/>
          <pc:sldMk cId="2102727986" sldId="958"/>
        </pc:sldMkLst>
        <pc:spChg chg="add del">
          <ac:chgData name="Bhuvan S Sharma" userId="b68de7b1-38d7-4cdf-84bf-b72f06324728" providerId="ADAL" clId="{E21D59D0-20C4-42CE-B5F9-9E5B02A9AEA2}" dt="2020-08-26T17:19:26.551" v="366"/>
          <ac:spMkLst>
            <pc:docMk/>
            <pc:sldMk cId="2102727986" sldId="958"/>
            <ac:spMk id="2" creationId="{D7713AF8-917B-4235-B6EF-58A2DC909E66}"/>
          </ac:spMkLst>
        </pc:spChg>
        <pc:spChg chg="add mod">
          <ac:chgData name="Bhuvan S Sharma" userId="b68de7b1-38d7-4cdf-84bf-b72f06324728" providerId="ADAL" clId="{E21D59D0-20C4-42CE-B5F9-9E5B02A9AEA2}" dt="2020-08-26T17:28:37.900" v="525" actId="20577"/>
          <ac:spMkLst>
            <pc:docMk/>
            <pc:sldMk cId="2102727986" sldId="958"/>
            <ac:spMk id="6" creationId="{EC5F3003-F07A-4829-A1D3-72462583B339}"/>
          </ac:spMkLst>
        </pc:spChg>
        <pc:spChg chg="mod">
          <ac:chgData name="Bhuvan S Sharma" userId="b68de7b1-38d7-4cdf-84bf-b72f06324728" providerId="ADAL" clId="{E21D59D0-20C4-42CE-B5F9-9E5B02A9AEA2}" dt="2020-08-26T17:21:06.038" v="401" actId="1076"/>
          <ac:spMkLst>
            <pc:docMk/>
            <pc:sldMk cId="2102727986" sldId="958"/>
            <ac:spMk id="8" creationId="{00000000-0000-0000-0000-000000000000}"/>
          </ac:spMkLst>
        </pc:spChg>
        <pc:spChg chg="add mod">
          <ac:chgData name="Bhuvan S Sharma" userId="b68de7b1-38d7-4cdf-84bf-b72f06324728" providerId="ADAL" clId="{E21D59D0-20C4-42CE-B5F9-9E5B02A9AEA2}" dt="2020-08-26T17:21:14.054" v="402" actId="1076"/>
          <ac:spMkLst>
            <pc:docMk/>
            <pc:sldMk cId="2102727986" sldId="958"/>
            <ac:spMk id="9" creationId="{4D47187C-B492-467E-8484-67AABF815FE8}"/>
          </ac:spMkLst>
        </pc:spChg>
        <pc:picChg chg="add">
          <ac:chgData name="Bhuvan S Sharma" userId="b68de7b1-38d7-4cdf-84bf-b72f06324728" providerId="ADAL" clId="{E21D59D0-20C4-42CE-B5F9-9E5B02A9AEA2}" dt="2020-08-26T17:19:34.023" v="367"/>
          <ac:picMkLst>
            <pc:docMk/>
            <pc:sldMk cId="2102727986" sldId="958"/>
            <ac:picMk id="7" creationId="{3048A3B6-7094-4900-ACB7-C81AF60D4C11}"/>
          </ac:picMkLst>
        </pc:picChg>
        <pc:picChg chg="mod modCrop">
          <ac:chgData name="Bhuvan S Sharma" userId="b68de7b1-38d7-4cdf-84bf-b72f06324728" providerId="ADAL" clId="{E21D59D0-20C4-42CE-B5F9-9E5B02A9AEA2}" dt="2020-08-26T17:21:01.619" v="400" actId="1076"/>
          <ac:picMkLst>
            <pc:docMk/>
            <pc:sldMk cId="2102727986" sldId="958"/>
            <ac:picMk id="18434" creationId="{00000000-0000-0000-0000-000000000000}"/>
          </ac:picMkLst>
        </pc:picChg>
        <pc:picChg chg="mod modCrop">
          <ac:chgData name="Bhuvan S Sharma" userId="b68de7b1-38d7-4cdf-84bf-b72f06324728" providerId="ADAL" clId="{E21D59D0-20C4-42CE-B5F9-9E5B02A9AEA2}" dt="2020-08-26T17:20:59.491" v="399" actId="1076"/>
          <ac:picMkLst>
            <pc:docMk/>
            <pc:sldMk cId="2102727986" sldId="958"/>
            <ac:picMk id="18435" creationId="{00000000-0000-0000-0000-000000000000}"/>
          </ac:picMkLst>
        </pc:picChg>
      </pc:sldChg>
      <pc:sldChg chg="addSp delSp modSp">
        <pc:chgData name="Bhuvan S Sharma" userId="b68de7b1-38d7-4cdf-84bf-b72f06324728" providerId="ADAL" clId="{E21D59D0-20C4-42CE-B5F9-9E5B02A9AEA2}" dt="2020-08-26T17:28:55.196" v="532"/>
        <pc:sldMkLst>
          <pc:docMk/>
          <pc:sldMk cId="2102727986" sldId="959"/>
        </pc:sldMkLst>
        <pc:spChg chg="del mod">
          <ac:chgData name="Bhuvan S Sharma" userId="b68de7b1-38d7-4cdf-84bf-b72f06324728" providerId="ADAL" clId="{E21D59D0-20C4-42CE-B5F9-9E5B02A9AEA2}" dt="2020-08-26T17:28:55.196" v="532"/>
          <ac:spMkLst>
            <pc:docMk/>
            <pc:sldMk cId="2102727986" sldId="959"/>
            <ac:spMk id="2" creationId="{00000000-0000-0000-0000-000000000000}"/>
          </ac:spMkLst>
        </pc:spChg>
        <pc:spChg chg="add mod">
          <ac:chgData name="Bhuvan S Sharma" userId="b68de7b1-38d7-4cdf-84bf-b72f06324728" providerId="ADAL" clId="{E21D59D0-20C4-42CE-B5F9-9E5B02A9AEA2}" dt="2020-08-26T17:28:49.378" v="528"/>
          <ac:spMkLst>
            <pc:docMk/>
            <pc:sldMk cId="2102727986" sldId="959"/>
            <ac:spMk id="5" creationId="{E49A47C4-9195-4A65-90A9-90388387D78D}"/>
          </ac:spMkLst>
        </pc:spChg>
        <pc:picChg chg="add">
          <ac:chgData name="Bhuvan S Sharma" userId="b68de7b1-38d7-4cdf-84bf-b72f06324728" providerId="ADAL" clId="{E21D59D0-20C4-42CE-B5F9-9E5B02A9AEA2}" dt="2020-08-26T17:21:26.377" v="403"/>
          <ac:picMkLst>
            <pc:docMk/>
            <pc:sldMk cId="2102727986" sldId="959"/>
            <ac:picMk id="6" creationId="{12528A04-06F6-48F5-AF90-46F5F18807D0}"/>
          </ac:picMkLst>
        </pc:picChg>
        <pc:picChg chg="mod modCrop">
          <ac:chgData name="Bhuvan S Sharma" userId="b68de7b1-38d7-4cdf-84bf-b72f06324728" providerId="ADAL" clId="{E21D59D0-20C4-42CE-B5F9-9E5B02A9AEA2}" dt="2020-08-26T17:28:52.552" v="530" actId="1076"/>
          <ac:picMkLst>
            <pc:docMk/>
            <pc:sldMk cId="2102727986" sldId="959"/>
            <ac:picMk id="2050" creationId="{00000000-0000-0000-0000-000000000000}"/>
          </ac:picMkLst>
        </pc:picChg>
        <pc:picChg chg="mod modCrop">
          <ac:chgData name="Bhuvan S Sharma" userId="b68de7b1-38d7-4cdf-84bf-b72f06324728" providerId="ADAL" clId="{E21D59D0-20C4-42CE-B5F9-9E5B02A9AEA2}" dt="2020-08-26T17:28:50.619" v="529" actId="1076"/>
          <ac:picMkLst>
            <pc:docMk/>
            <pc:sldMk cId="2102727986" sldId="959"/>
            <ac:picMk id="19458" creationId="{00000000-0000-0000-0000-000000000000}"/>
          </ac:picMkLst>
        </pc:picChg>
      </pc:sldChg>
      <pc:sldChg chg="addSp delSp modSp">
        <pc:chgData name="Bhuvan S Sharma" userId="b68de7b1-38d7-4cdf-84bf-b72f06324728" providerId="ADAL" clId="{E21D59D0-20C4-42CE-B5F9-9E5B02A9AEA2}" dt="2020-08-26T17:34:08.598" v="635" actId="14100"/>
        <pc:sldMkLst>
          <pc:docMk/>
          <pc:sldMk cId="4056894714" sldId="964"/>
        </pc:sldMkLst>
        <pc:spChg chg="del mod">
          <ac:chgData name="Bhuvan S Sharma" userId="b68de7b1-38d7-4cdf-84bf-b72f06324728" providerId="ADAL" clId="{E21D59D0-20C4-42CE-B5F9-9E5B02A9AEA2}" dt="2020-08-26T17:34:00.136" v="632"/>
          <ac:spMkLst>
            <pc:docMk/>
            <pc:sldMk cId="4056894714" sldId="964"/>
            <ac:spMk id="3" creationId="{00000000-0000-0000-0000-000000000000}"/>
          </ac:spMkLst>
        </pc:spChg>
        <pc:spChg chg="mod">
          <ac:chgData name="Bhuvan S Sharma" userId="b68de7b1-38d7-4cdf-84bf-b72f06324728" providerId="ADAL" clId="{E21D59D0-20C4-42CE-B5F9-9E5B02A9AEA2}" dt="2020-08-26T17:33:53.212" v="629" actId="1076"/>
          <ac:spMkLst>
            <pc:docMk/>
            <pc:sldMk cId="4056894714" sldId="964"/>
            <ac:spMk id="5" creationId="{00000000-0000-0000-0000-000000000000}"/>
          </ac:spMkLst>
        </pc:spChg>
        <pc:spChg chg="add mod">
          <ac:chgData name="Bhuvan S Sharma" userId="b68de7b1-38d7-4cdf-84bf-b72f06324728" providerId="ADAL" clId="{E21D59D0-20C4-42CE-B5F9-9E5B02A9AEA2}" dt="2020-08-26T17:33:41.349" v="626" actId="20577"/>
          <ac:spMkLst>
            <pc:docMk/>
            <pc:sldMk cId="4056894714" sldId="964"/>
            <ac:spMk id="6" creationId="{C903F58D-9299-4B58-A86A-324B3320C825}"/>
          </ac:spMkLst>
        </pc:spChg>
        <pc:picChg chg="add">
          <ac:chgData name="Bhuvan S Sharma" userId="b68de7b1-38d7-4cdf-84bf-b72f06324728" providerId="ADAL" clId="{E21D59D0-20C4-42CE-B5F9-9E5B02A9AEA2}" dt="2020-08-26T17:27:34.588" v="498"/>
          <ac:picMkLst>
            <pc:docMk/>
            <pc:sldMk cId="4056894714" sldId="964"/>
            <ac:picMk id="7" creationId="{4CCC49D6-02EB-4DBD-A326-FCB6CE2FC9A6}"/>
          </ac:picMkLst>
        </pc:picChg>
        <pc:picChg chg="mod modCrop">
          <ac:chgData name="Bhuvan S Sharma" userId="b68de7b1-38d7-4cdf-84bf-b72f06324728" providerId="ADAL" clId="{E21D59D0-20C4-42CE-B5F9-9E5B02A9AEA2}" dt="2020-08-26T17:34:08.598" v="635" actId="14100"/>
          <ac:picMkLst>
            <pc:docMk/>
            <pc:sldMk cId="4056894714" sldId="964"/>
            <ac:picMk id="30722" creationId="{00000000-0000-0000-0000-000000000000}"/>
          </ac:picMkLst>
        </pc:picChg>
      </pc:sldChg>
      <pc:sldChg chg="addSp delSp modSp">
        <pc:chgData name="Bhuvan S Sharma" userId="b68de7b1-38d7-4cdf-84bf-b72f06324728" providerId="ADAL" clId="{E21D59D0-20C4-42CE-B5F9-9E5B02A9AEA2}" dt="2020-08-26T17:35:51.068" v="667" actId="1076"/>
        <pc:sldMkLst>
          <pc:docMk/>
          <pc:sldMk cId="2746949143" sldId="965"/>
        </pc:sldMkLst>
        <pc:spChg chg="del mod">
          <ac:chgData name="Bhuvan S Sharma" userId="b68de7b1-38d7-4cdf-84bf-b72f06324728" providerId="ADAL" clId="{E21D59D0-20C4-42CE-B5F9-9E5B02A9AEA2}" dt="2020-08-26T17:35:43.293" v="665"/>
          <ac:spMkLst>
            <pc:docMk/>
            <pc:sldMk cId="2746949143" sldId="965"/>
            <ac:spMk id="2" creationId="{00000000-0000-0000-0000-000000000000}"/>
          </ac:spMkLst>
        </pc:spChg>
        <pc:spChg chg="mod">
          <ac:chgData name="Bhuvan S Sharma" userId="b68de7b1-38d7-4cdf-84bf-b72f06324728" providerId="ADAL" clId="{E21D59D0-20C4-42CE-B5F9-9E5B02A9AEA2}" dt="2020-08-26T17:35:33.304" v="661" actId="1076"/>
          <ac:spMkLst>
            <pc:docMk/>
            <pc:sldMk cId="2746949143" sldId="965"/>
            <ac:spMk id="4" creationId="{00000000-0000-0000-0000-000000000000}"/>
          </ac:spMkLst>
        </pc:spChg>
        <pc:spChg chg="add mod">
          <ac:chgData name="Bhuvan S Sharma" userId="b68de7b1-38d7-4cdf-84bf-b72f06324728" providerId="ADAL" clId="{E21D59D0-20C4-42CE-B5F9-9E5B02A9AEA2}" dt="2020-08-26T17:34:19.732" v="638" actId="20577"/>
          <ac:spMkLst>
            <pc:docMk/>
            <pc:sldMk cId="2746949143" sldId="965"/>
            <ac:spMk id="5" creationId="{C0C9EEED-F0DC-4CBC-AE3A-9711DDA9F147}"/>
          </ac:spMkLst>
        </pc:spChg>
        <pc:picChg chg="add">
          <ac:chgData name="Bhuvan S Sharma" userId="b68de7b1-38d7-4cdf-84bf-b72f06324728" providerId="ADAL" clId="{E21D59D0-20C4-42CE-B5F9-9E5B02A9AEA2}" dt="2020-08-26T17:27:36.331" v="499"/>
          <ac:picMkLst>
            <pc:docMk/>
            <pc:sldMk cId="2746949143" sldId="965"/>
            <ac:picMk id="6" creationId="{1676C188-8C8F-4FF5-BAD0-FD23EA32FDD2}"/>
          </ac:picMkLst>
        </pc:picChg>
        <pc:picChg chg="mod modCrop">
          <ac:chgData name="Bhuvan S Sharma" userId="b68de7b1-38d7-4cdf-84bf-b72f06324728" providerId="ADAL" clId="{E21D59D0-20C4-42CE-B5F9-9E5B02A9AEA2}" dt="2020-08-26T17:35:51.068" v="667" actId="1076"/>
          <ac:picMkLst>
            <pc:docMk/>
            <pc:sldMk cId="2746949143" sldId="965"/>
            <ac:picMk id="7170" creationId="{00000000-0000-0000-0000-000000000000}"/>
          </ac:picMkLst>
        </pc:picChg>
      </pc:sldChg>
      <pc:sldChg chg="addSp delSp modSp">
        <pc:chgData name="Bhuvan S Sharma" userId="b68de7b1-38d7-4cdf-84bf-b72f06324728" providerId="ADAL" clId="{E21D59D0-20C4-42CE-B5F9-9E5B02A9AEA2}" dt="2020-08-26T17:36:59.214" v="691" actId="179"/>
        <pc:sldMkLst>
          <pc:docMk/>
          <pc:sldMk cId="2435730935" sldId="967"/>
        </pc:sldMkLst>
        <pc:spChg chg="del mod">
          <ac:chgData name="Bhuvan S Sharma" userId="b68de7b1-38d7-4cdf-84bf-b72f06324728" providerId="ADAL" clId="{E21D59D0-20C4-42CE-B5F9-9E5B02A9AEA2}" dt="2020-08-26T17:36:09.891" v="673"/>
          <ac:spMkLst>
            <pc:docMk/>
            <pc:sldMk cId="2435730935" sldId="967"/>
            <ac:spMk id="2" creationId="{00000000-0000-0000-0000-000000000000}"/>
          </ac:spMkLst>
        </pc:spChg>
        <pc:spChg chg="mod">
          <ac:chgData name="Bhuvan S Sharma" userId="b68de7b1-38d7-4cdf-84bf-b72f06324728" providerId="ADAL" clId="{E21D59D0-20C4-42CE-B5F9-9E5B02A9AEA2}" dt="2020-08-26T17:36:52.606" v="689" actId="1076"/>
          <ac:spMkLst>
            <pc:docMk/>
            <pc:sldMk cId="2435730935" sldId="967"/>
            <ac:spMk id="3" creationId="{00000000-0000-0000-0000-000000000000}"/>
          </ac:spMkLst>
        </pc:spChg>
        <pc:spChg chg="mod">
          <ac:chgData name="Bhuvan S Sharma" userId="b68de7b1-38d7-4cdf-84bf-b72f06324728" providerId="ADAL" clId="{E21D59D0-20C4-42CE-B5F9-9E5B02A9AEA2}" dt="2020-08-26T17:36:59.214" v="691" actId="179"/>
          <ac:spMkLst>
            <pc:docMk/>
            <pc:sldMk cId="2435730935" sldId="967"/>
            <ac:spMk id="5" creationId="{00000000-0000-0000-0000-000000000000}"/>
          </ac:spMkLst>
        </pc:spChg>
        <pc:spChg chg="del mod">
          <ac:chgData name="Bhuvan S Sharma" userId="b68de7b1-38d7-4cdf-84bf-b72f06324728" providerId="ADAL" clId="{E21D59D0-20C4-42CE-B5F9-9E5B02A9AEA2}" dt="2020-08-26T17:36:33.497" v="681" actId="478"/>
          <ac:spMkLst>
            <pc:docMk/>
            <pc:sldMk cId="2435730935" sldId="967"/>
            <ac:spMk id="6" creationId="{00000000-0000-0000-0000-000000000000}"/>
          </ac:spMkLst>
        </pc:spChg>
        <pc:spChg chg="add mod">
          <ac:chgData name="Bhuvan S Sharma" userId="b68de7b1-38d7-4cdf-84bf-b72f06324728" providerId="ADAL" clId="{E21D59D0-20C4-42CE-B5F9-9E5B02A9AEA2}" dt="2020-08-26T17:36:03.919" v="671" actId="20577"/>
          <ac:spMkLst>
            <pc:docMk/>
            <pc:sldMk cId="2435730935" sldId="967"/>
            <ac:spMk id="7" creationId="{4CCB74FD-9DDE-40E2-84C5-A91DC6C3570C}"/>
          </ac:spMkLst>
        </pc:spChg>
        <pc:picChg chg="add">
          <ac:chgData name="Bhuvan S Sharma" userId="b68de7b1-38d7-4cdf-84bf-b72f06324728" providerId="ADAL" clId="{E21D59D0-20C4-42CE-B5F9-9E5B02A9AEA2}" dt="2020-08-26T17:27:38.821" v="500"/>
          <ac:picMkLst>
            <pc:docMk/>
            <pc:sldMk cId="2435730935" sldId="967"/>
            <ac:picMk id="8" creationId="{AB60F341-059F-4A9F-8985-73BA56CB3CAD}"/>
          </ac:picMkLst>
        </pc:picChg>
      </pc:sldChg>
      <pc:sldChg chg="addSp delSp modSp">
        <pc:chgData name="Bhuvan S Sharma" userId="b68de7b1-38d7-4cdf-84bf-b72f06324728" providerId="ADAL" clId="{E21D59D0-20C4-42CE-B5F9-9E5B02A9AEA2}" dt="2020-08-26T17:16:50.687" v="288" actId="1076"/>
        <pc:sldMkLst>
          <pc:docMk/>
          <pc:sldMk cId="3647717077" sldId="971"/>
        </pc:sldMkLst>
        <pc:spChg chg="del mod">
          <ac:chgData name="Bhuvan S Sharma" userId="b68de7b1-38d7-4cdf-84bf-b72f06324728" providerId="ADAL" clId="{E21D59D0-20C4-42CE-B5F9-9E5B02A9AEA2}" dt="2020-08-26T17:16:23.396" v="278" actId="478"/>
          <ac:spMkLst>
            <pc:docMk/>
            <pc:sldMk cId="3647717077" sldId="971"/>
            <ac:spMk id="3" creationId="{00000000-0000-0000-0000-000000000000}"/>
          </ac:spMkLst>
        </pc:spChg>
        <pc:spChg chg="add mod">
          <ac:chgData name="Bhuvan S Sharma" userId="b68de7b1-38d7-4cdf-84bf-b72f06324728" providerId="ADAL" clId="{E21D59D0-20C4-42CE-B5F9-9E5B02A9AEA2}" dt="2020-08-26T17:16:40.491" v="287" actId="403"/>
          <ac:spMkLst>
            <pc:docMk/>
            <pc:sldMk cId="3647717077" sldId="971"/>
            <ac:spMk id="4" creationId="{183E89BE-77A7-49D1-86F1-03A304D624BB}"/>
          </ac:spMkLst>
        </pc:spChg>
        <pc:spChg chg="mod">
          <ac:chgData name="Bhuvan S Sharma" userId="b68de7b1-38d7-4cdf-84bf-b72f06324728" providerId="ADAL" clId="{E21D59D0-20C4-42CE-B5F9-9E5B02A9AEA2}" dt="2020-08-26T17:16:50.687" v="288" actId="1076"/>
          <ac:spMkLst>
            <pc:docMk/>
            <pc:sldMk cId="3647717077" sldId="971"/>
            <ac:spMk id="7" creationId="{00000000-0000-0000-0000-000000000000}"/>
          </ac:spMkLst>
        </pc:spChg>
        <pc:picChg chg="add">
          <ac:chgData name="Bhuvan S Sharma" userId="b68de7b1-38d7-4cdf-84bf-b72f06324728" providerId="ADAL" clId="{E21D59D0-20C4-42CE-B5F9-9E5B02A9AEA2}" dt="2020-08-26T17:16:16.906" v="276"/>
          <ac:picMkLst>
            <pc:docMk/>
            <pc:sldMk cId="3647717077" sldId="971"/>
            <ac:picMk id="5" creationId="{02EA82A8-6083-45A8-A441-CA233451165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963ED-3941-4466-8D6C-A9EE9C724A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E1A64FF-5FCE-423E-947C-0ADA17E24D53}">
      <dgm:prSet phldrT="[Text]" custT="1"/>
      <dgm:spPr/>
      <dgm:t>
        <a:bodyPr/>
        <a:lstStyle/>
        <a:p>
          <a:r>
            <a:rPr lang="en-US" sz="1400" b="1" dirty="0"/>
            <a:t>Total Number of CHC /Service Provider and Implements</a:t>
          </a:r>
        </a:p>
      </dgm:t>
    </dgm:pt>
    <dgm:pt modelId="{47F7023F-D9E4-43F3-B81B-937AF213E017}" type="parTrans" cxnId="{9F2EE6EB-5D05-46D6-B45F-DA6701F461BB}">
      <dgm:prSet/>
      <dgm:spPr/>
      <dgm:t>
        <a:bodyPr/>
        <a:lstStyle/>
        <a:p>
          <a:endParaRPr lang="en-US"/>
        </a:p>
      </dgm:t>
    </dgm:pt>
    <dgm:pt modelId="{ADB1258F-C4D1-493F-A7F9-C997FFD91C23}" type="sibTrans" cxnId="{9F2EE6EB-5D05-46D6-B45F-DA6701F461BB}">
      <dgm:prSet/>
      <dgm:spPr/>
      <dgm:t>
        <a:bodyPr/>
        <a:lstStyle/>
        <a:p>
          <a:endParaRPr lang="en-US"/>
        </a:p>
      </dgm:t>
    </dgm:pt>
    <dgm:pt modelId="{C3507D47-9B4D-4175-9B86-959CC266E671}">
      <dgm:prSet custT="1"/>
      <dgm:spPr/>
      <dgm:t>
        <a:bodyPr/>
        <a:lstStyle/>
        <a:p>
          <a:r>
            <a:rPr lang="en-US" sz="1400" b="1" dirty="0"/>
            <a:t>List of top performing States : Andhra Pradesh, Madhya Pradesh, Tamil Nadu, Haryana, </a:t>
          </a:r>
          <a:r>
            <a:rPr lang="en-US" sz="1400" b="1" dirty="0" err="1"/>
            <a:t>Chattisgarh</a:t>
          </a:r>
          <a:r>
            <a:rPr lang="en-US" sz="1400" b="1" dirty="0"/>
            <a:t>, Uttar Pradesh, </a:t>
          </a:r>
          <a:r>
            <a:rPr lang="en-US" sz="1400" b="1" dirty="0" err="1"/>
            <a:t>Telengana</a:t>
          </a:r>
          <a:endParaRPr lang="en-US" sz="1400" b="1" dirty="0"/>
        </a:p>
      </dgm:t>
    </dgm:pt>
    <dgm:pt modelId="{7DE43906-1908-4474-B296-2B52172F1FBB}" type="parTrans" cxnId="{870332FA-470A-48FC-A5EC-ECCE01AF3610}">
      <dgm:prSet/>
      <dgm:spPr/>
      <dgm:t>
        <a:bodyPr/>
        <a:lstStyle/>
        <a:p>
          <a:endParaRPr lang="en-US"/>
        </a:p>
      </dgm:t>
    </dgm:pt>
    <dgm:pt modelId="{9A4FECC4-6343-412A-BB55-68AE63F8C2B0}" type="sibTrans" cxnId="{870332FA-470A-48FC-A5EC-ECCE01AF3610}">
      <dgm:prSet/>
      <dgm:spPr/>
      <dgm:t>
        <a:bodyPr/>
        <a:lstStyle/>
        <a:p>
          <a:endParaRPr lang="en-US"/>
        </a:p>
      </dgm:t>
    </dgm:pt>
    <dgm:pt modelId="{0655D9B3-37DD-42C8-BF09-49818A4F2E0E}">
      <dgm:prSet custT="1"/>
      <dgm:spPr/>
      <dgm:t>
        <a:bodyPr/>
        <a:lstStyle/>
        <a:p>
          <a:endParaRPr lang="en-US" sz="1400" b="1" dirty="0"/>
        </a:p>
        <a:p>
          <a:r>
            <a:rPr lang="en-US" sz="1400" b="1" dirty="0"/>
            <a:t>Implements : </a:t>
          </a:r>
          <a:r>
            <a:rPr lang="en-US" sz="1400" b="1" i="0" u="none" dirty="0"/>
            <a:t>149196</a:t>
          </a:r>
        </a:p>
        <a:p>
          <a:endParaRPr lang="en-US" sz="1400" b="1" dirty="0"/>
        </a:p>
      </dgm:t>
    </dgm:pt>
    <dgm:pt modelId="{59ACD122-D5DD-42B3-82BF-7B0B2B8CBCF5}" type="sibTrans" cxnId="{F2B54AB3-1B63-4E87-9336-6F4C588A301E}">
      <dgm:prSet/>
      <dgm:spPr/>
      <dgm:t>
        <a:bodyPr/>
        <a:lstStyle/>
        <a:p>
          <a:endParaRPr lang="en-US"/>
        </a:p>
      </dgm:t>
    </dgm:pt>
    <dgm:pt modelId="{3649CE01-2E7A-4513-8D61-5981704DAE5C}" type="parTrans" cxnId="{F2B54AB3-1B63-4E87-9336-6F4C588A301E}">
      <dgm:prSet/>
      <dgm:spPr/>
      <dgm:t>
        <a:bodyPr/>
        <a:lstStyle/>
        <a:p>
          <a:endParaRPr lang="en-US"/>
        </a:p>
      </dgm:t>
    </dgm:pt>
    <dgm:pt modelId="{03F25836-92E3-4E44-9E94-FBB1CE9CC3CD}">
      <dgm:prSet custT="1"/>
      <dgm:spPr/>
      <dgm:t>
        <a:bodyPr/>
        <a:lstStyle/>
        <a:p>
          <a:r>
            <a:rPr lang="en-US" sz="1400" b="1" dirty="0"/>
            <a:t>CHC : 3</a:t>
          </a:r>
          <a:r>
            <a:rPr lang="en-US" sz="1400" b="1" i="0" dirty="0"/>
            <a:t>9223</a:t>
          </a:r>
          <a:endParaRPr lang="en-US" sz="1400" b="1" dirty="0"/>
        </a:p>
      </dgm:t>
    </dgm:pt>
    <dgm:pt modelId="{CED22F79-D651-4E67-ACF4-B82524044CF1}" type="sibTrans" cxnId="{E02AFC4E-7A3F-4858-AFC6-ED1118E85C04}">
      <dgm:prSet/>
      <dgm:spPr/>
      <dgm:t>
        <a:bodyPr/>
        <a:lstStyle/>
        <a:p>
          <a:endParaRPr lang="en-US"/>
        </a:p>
      </dgm:t>
    </dgm:pt>
    <dgm:pt modelId="{E71BA71D-E1F6-460C-BCDB-2BA3C9D76001}" type="parTrans" cxnId="{E02AFC4E-7A3F-4858-AFC6-ED1118E85C04}">
      <dgm:prSet/>
      <dgm:spPr/>
      <dgm:t>
        <a:bodyPr/>
        <a:lstStyle/>
        <a:p>
          <a:endParaRPr lang="en-US"/>
        </a:p>
      </dgm:t>
    </dgm:pt>
    <dgm:pt modelId="{0BE089FE-72B3-4FD4-BC1C-A18EDDB4D259}" type="pres">
      <dgm:prSet presAssocID="{C69963ED-3941-4466-8D6C-A9EE9C724AB0}" presName="linear" presStyleCnt="0">
        <dgm:presLayoutVars>
          <dgm:dir/>
          <dgm:animLvl val="lvl"/>
          <dgm:resizeHandles val="exact"/>
        </dgm:presLayoutVars>
      </dgm:prSet>
      <dgm:spPr/>
      <dgm:t>
        <a:bodyPr/>
        <a:lstStyle/>
        <a:p>
          <a:endParaRPr lang="en-US"/>
        </a:p>
      </dgm:t>
    </dgm:pt>
    <dgm:pt modelId="{C486E6B7-1B0B-4368-AE4D-C28EF0EDB0B0}" type="pres">
      <dgm:prSet presAssocID="{DE1A64FF-5FCE-423E-947C-0ADA17E24D53}" presName="parentLin" presStyleCnt="0"/>
      <dgm:spPr/>
    </dgm:pt>
    <dgm:pt modelId="{AABA85A4-C519-4F1D-A3B8-B56800248212}" type="pres">
      <dgm:prSet presAssocID="{DE1A64FF-5FCE-423E-947C-0ADA17E24D53}" presName="parentLeftMargin" presStyleLbl="node1" presStyleIdx="0" presStyleCnt="4"/>
      <dgm:spPr/>
      <dgm:t>
        <a:bodyPr/>
        <a:lstStyle/>
        <a:p>
          <a:endParaRPr lang="en-US"/>
        </a:p>
      </dgm:t>
    </dgm:pt>
    <dgm:pt modelId="{5E3D42FF-4154-4A9A-ABFC-5EC388872178}" type="pres">
      <dgm:prSet presAssocID="{DE1A64FF-5FCE-423E-947C-0ADA17E24D53}" presName="parentText" presStyleLbl="node1" presStyleIdx="0" presStyleCnt="4" custScaleY="387729">
        <dgm:presLayoutVars>
          <dgm:chMax val="0"/>
          <dgm:bulletEnabled val="1"/>
        </dgm:presLayoutVars>
      </dgm:prSet>
      <dgm:spPr/>
      <dgm:t>
        <a:bodyPr/>
        <a:lstStyle/>
        <a:p>
          <a:endParaRPr lang="en-US"/>
        </a:p>
      </dgm:t>
    </dgm:pt>
    <dgm:pt modelId="{F0E7DDBF-1869-4263-8ACD-B0DA3DC76925}" type="pres">
      <dgm:prSet presAssocID="{DE1A64FF-5FCE-423E-947C-0ADA17E24D53}" presName="negativeSpace" presStyleCnt="0"/>
      <dgm:spPr/>
    </dgm:pt>
    <dgm:pt modelId="{18021CA4-C6E6-4F47-85A3-EB8BE7502A00}" type="pres">
      <dgm:prSet presAssocID="{DE1A64FF-5FCE-423E-947C-0ADA17E24D53}" presName="childText" presStyleLbl="conFgAcc1" presStyleIdx="0" presStyleCnt="4" custScaleY="252310">
        <dgm:presLayoutVars>
          <dgm:bulletEnabled val="1"/>
        </dgm:presLayoutVars>
      </dgm:prSet>
      <dgm:spPr/>
    </dgm:pt>
    <dgm:pt modelId="{7EC3CB57-4764-41B9-B926-3473E6BDB4E6}" type="pres">
      <dgm:prSet presAssocID="{ADB1258F-C4D1-493F-A7F9-C997FFD91C23}" presName="spaceBetweenRectangles" presStyleCnt="0"/>
      <dgm:spPr/>
    </dgm:pt>
    <dgm:pt modelId="{EB20F986-350C-411B-9939-B567EAF9ACC7}" type="pres">
      <dgm:prSet presAssocID="{03F25836-92E3-4E44-9E94-FBB1CE9CC3CD}" presName="parentLin" presStyleCnt="0"/>
      <dgm:spPr/>
    </dgm:pt>
    <dgm:pt modelId="{01C86FC3-3B7A-4CB4-BA5C-B3993409AC5B}" type="pres">
      <dgm:prSet presAssocID="{03F25836-92E3-4E44-9E94-FBB1CE9CC3CD}" presName="parentLeftMargin" presStyleLbl="node1" presStyleIdx="0" presStyleCnt="4"/>
      <dgm:spPr/>
      <dgm:t>
        <a:bodyPr/>
        <a:lstStyle/>
        <a:p>
          <a:endParaRPr lang="en-US"/>
        </a:p>
      </dgm:t>
    </dgm:pt>
    <dgm:pt modelId="{C22DCAD0-2BE2-439F-B76F-AAE8DB2FF457}" type="pres">
      <dgm:prSet presAssocID="{03F25836-92E3-4E44-9E94-FBB1CE9CC3CD}" presName="parentText" presStyleLbl="node1" presStyleIdx="1" presStyleCnt="4" custScaleY="387729" custLinFactNeighborX="7248" custLinFactNeighborY="9895">
        <dgm:presLayoutVars>
          <dgm:chMax val="0"/>
          <dgm:bulletEnabled val="1"/>
        </dgm:presLayoutVars>
      </dgm:prSet>
      <dgm:spPr/>
      <dgm:t>
        <a:bodyPr/>
        <a:lstStyle/>
        <a:p>
          <a:endParaRPr lang="en-US"/>
        </a:p>
      </dgm:t>
    </dgm:pt>
    <dgm:pt modelId="{767F12CC-603C-4C45-A648-E5A746F8E535}" type="pres">
      <dgm:prSet presAssocID="{03F25836-92E3-4E44-9E94-FBB1CE9CC3CD}" presName="negativeSpace" presStyleCnt="0"/>
      <dgm:spPr/>
    </dgm:pt>
    <dgm:pt modelId="{11DA9448-BBCA-4AB4-8D5F-C45A5E546E32}" type="pres">
      <dgm:prSet presAssocID="{03F25836-92E3-4E44-9E94-FBB1CE9CC3CD}" presName="childText" presStyleLbl="conFgAcc1" presStyleIdx="1" presStyleCnt="4" custScaleY="252310">
        <dgm:presLayoutVars>
          <dgm:bulletEnabled val="1"/>
        </dgm:presLayoutVars>
      </dgm:prSet>
      <dgm:spPr/>
    </dgm:pt>
    <dgm:pt modelId="{B439D00A-7A8A-49C6-AAAF-71928963CCB2}" type="pres">
      <dgm:prSet presAssocID="{CED22F79-D651-4E67-ACF4-B82524044CF1}" presName="spaceBetweenRectangles" presStyleCnt="0"/>
      <dgm:spPr/>
    </dgm:pt>
    <dgm:pt modelId="{E78D99FD-F39D-40ED-BBD2-BD79AEDA9581}" type="pres">
      <dgm:prSet presAssocID="{0655D9B3-37DD-42C8-BF09-49818A4F2E0E}" presName="parentLin" presStyleCnt="0"/>
      <dgm:spPr/>
    </dgm:pt>
    <dgm:pt modelId="{7898F6F9-5B1E-4284-B508-309F57DA238B}" type="pres">
      <dgm:prSet presAssocID="{0655D9B3-37DD-42C8-BF09-49818A4F2E0E}" presName="parentLeftMargin" presStyleLbl="node1" presStyleIdx="1" presStyleCnt="4"/>
      <dgm:spPr/>
      <dgm:t>
        <a:bodyPr/>
        <a:lstStyle/>
        <a:p>
          <a:endParaRPr lang="en-US"/>
        </a:p>
      </dgm:t>
    </dgm:pt>
    <dgm:pt modelId="{7E671857-2D6D-4F4D-B651-EA063341F578}" type="pres">
      <dgm:prSet presAssocID="{0655D9B3-37DD-42C8-BF09-49818A4F2E0E}" presName="parentText" presStyleLbl="node1" presStyleIdx="2" presStyleCnt="4" custScaleY="387729">
        <dgm:presLayoutVars>
          <dgm:chMax val="0"/>
          <dgm:bulletEnabled val="1"/>
        </dgm:presLayoutVars>
      </dgm:prSet>
      <dgm:spPr/>
      <dgm:t>
        <a:bodyPr/>
        <a:lstStyle/>
        <a:p>
          <a:endParaRPr lang="en-US"/>
        </a:p>
      </dgm:t>
    </dgm:pt>
    <dgm:pt modelId="{756336FF-F5E6-4268-B2C4-60B99E81710F}" type="pres">
      <dgm:prSet presAssocID="{0655D9B3-37DD-42C8-BF09-49818A4F2E0E}" presName="negativeSpace" presStyleCnt="0"/>
      <dgm:spPr/>
    </dgm:pt>
    <dgm:pt modelId="{935F135C-0425-4DBC-9DEF-E389507F78A6}" type="pres">
      <dgm:prSet presAssocID="{0655D9B3-37DD-42C8-BF09-49818A4F2E0E}" presName="childText" presStyleLbl="conFgAcc1" presStyleIdx="2" presStyleCnt="4" custScaleY="252310">
        <dgm:presLayoutVars>
          <dgm:bulletEnabled val="1"/>
        </dgm:presLayoutVars>
      </dgm:prSet>
      <dgm:spPr/>
    </dgm:pt>
    <dgm:pt modelId="{A7D302F7-F618-4770-8394-EF68D8A2F4AE}" type="pres">
      <dgm:prSet presAssocID="{59ACD122-D5DD-42B3-82BF-7B0B2B8CBCF5}" presName="spaceBetweenRectangles" presStyleCnt="0"/>
      <dgm:spPr/>
    </dgm:pt>
    <dgm:pt modelId="{5F28E284-49DF-49FE-BB05-7DF6C7420CFF}" type="pres">
      <dgm:prSet presAssocID="{C3507D47-9B4D-4175-9B86-959CC266E671}" presName="parentLin" presStyleCnt="0"/>
      <dgm:spPr/>
    </dgm:pt>
    <dgm:pt modelId="{152315E4-102C-4BE0-8050-1486EF1E9F00}" type="pres">
      <dgm:prSet presAssocID="{C3507D47-9B4D-4175-9B86-959CC266E671}" presName="parentLeftMargin" presStyleLbl="node1" presStyleIdx="2" presStyleCnt="4"/>
      <dgm:spPr/>
      <dgm:t>
        <a:bodyPr/>
        <a:lstStyle/>
        <a:p>
          <a:endParaRPr lang="en-US"/>
        </a:p>
      </dgm:t>
    </dgm:pt>
    <dgm:pt modelId="{77565130-BD86-44EF-B572-E2317D2BBCE8}" type="pres">
      <dgm:prSet presAssocID="{C3507D47-9B4D-4175-9B86-959CC266E671}" presName="parentText" presStyleLbl="node1" presStyleIdx="3" presStyleCnt="4" custScaleY="387729">
        <dgm:presLayoutVars>
          <dgm:chMax val="0"/>
          <dgm:bulletEnabled val="1"/>
        </dgm:presLayoutVars>
      </dgm:prSet>
      <dgm:spPr/>
      <dgm:t>
        <a:bodyPr/>
        <a:lstStyle/>
        <a:p>
          <a:endParaRPr lang="en-US"/>
        </a:p>
      </dgm:t>
    </dgm:pt>
    <dgm:pt modelId="{A5A7ED59-ED67-4FF8-8884-707633F08942}" type="pres">
      <dgm:prSet presAssocID="{C3507D47-9B4D-4175-9B86-959CC266E671}" presName="negativeSpace" presStyleCnt="0"/>
      <dgm:spPr/>
    </dgm:pt>
    <dgm:pt modelId="{273FF27A-EB80-40B4-9186-467F9700E0A6}" type="pres">
      <dgm:prSet presAssocID="{C3507D47-9B4D-4175-9B86-959CC266E671}" presName="childText" presStyleLbl="conFgAcc1" presStyleIdx="3" presStyleCnt="4" custScaleY="252310">
        <dgm:presLayoutVars>
          <dgm:bulletEnabled val="1"/>
        </dgm:presLayoutVars>
      </dgm:prSet>
      <dgm:spPr/>
    </dgm:pt>
  </dgm:ptLst>
  <dgm:cxnLst>
    <dgm:cxn modelId="{94A69E4B-B37C-42E7-8E2E-09541BF97B80}" type="presOf" srcId="{03F25836-92E3-4E44-9E94-FBB1CE9CC3CD}" destId="{01C86FC3-3B7A-4CB4-BA5C-B3993409AC5B}" srcOrd="0" destOrd="0" presId="urn:microsoft.com/office/officeart/2005/8/layout/list1"/>
    <dgm:cxn modelId="{9F2EE6EB-5D05-46D6-B45F-DA6701F461BB}" srcId="{C69963ED-3941-4466-8D6C-A9EE9C724AB0}" destId="{DE1A64FF-5FCE-423E-947C-0ADA17E24D53}" srcOrd="0" destOrd="0" parTransId="{47F7023F-D9E4-43F3-B81B-937AF213E017}" sibTransId="{ADB1258F-C4D1-493F-A7F9-C997FFD91C23}"/>
    <dgm:cxn modelId="{264CB524-31E0-4758-A274-9BB76190C79C}" type="presOf" srcId="{DE1A64FF-5FCE-423E-947C-0ADA17E24D53}" destId="{AABA85A4-C519-4F1D-A3B8-B56800248212}" srcOrd="0" destOrd="0" presId="urn:microsoft.com/office/officeart/2005/8/layout/list1"/>
    <dgm:cxn modelId="{E02AFC4E-7A3F-4858-AFC6-ED1118E85C04}" srcId="{C69963ED-3941-4466-8D6C-A9EE9C724AB0}" destId="{03F25836-92E3-4E44-9E94-FBB1CE9CC3CD}" srcOrd="1" destOrd="0" parTransId="{E71BA71D-E1F6-460C-BCDB-2BA3C9D76001}" sibTransId="{CED22F79-D651-4E67-ACF4-B82524044CF1}"/>
    <dgm:cxn modelId="{870332FA-470A-48FC-A5EC-ECCE01AF3610}" srcId="{C69963ED-3941-4466-8D6C-A9EE9C724AB0}" destId="{C3507D47-9B4D-4175-9B86-959CC266E671}" srcOrd="3" destOrd="0" parTransId="{7DE43906-1908-4474-B296-2B52172F1FBB}" sibTransId="{9A4FECC4-6343-412A-BB55-68AE63F8C2B0}"/>
    <dgm:cxn modelId="{F2B54AB3-1B63-4E87-9336-6F4C588A301E}" srcId="{C69963ED-3941-4466-8D6C-A9EE9C724AB0}" destId="{0655D9B3-37DD-42C8-BF09-49818A4F2E0E}" srcOrd="2" destOrd="0" parTransId="{3649CE01-2E7A-4513-8D61-5981704DAE5C}" sibTransId="{59ACD122-D5DD-42B3-82BF-7B0B2B8CBCF5}"/>
    <dgm:cxn modelId="{4C22E19E-E2E3-4ABE-857B-3B1718DB1FC1}" type="presOf" srcId="{0655D9B3-37DD-42C8-BF09-49818A4F2E0E}" destId="{7898F6F9-5B1E-4284-B508-309F57DA238B}" srcOrd="0" destOrd="0" presId="urn:microsoft.com/office/officeart/2005/8/layout/list1"/>
    <dgm:cxn modelId="{BE22FEB1-129E-437D-89E8-BD081F8B30E6}" type="presOf" srcId="{C3507D47-9B4D-4175-9B86-959CC266E671}" destId="{152315E4-102C-4BE0-8050-1486EF1E9F00}" srcOrd="0" destOrd="0" presId="urn:microsoft.com/office/officeart/2005/8/layout/list1"/>
    <dgm:cxn modelId="{AA6A547D-B7B3-4A80-98EC-BAFC07AFB5AC}" type="presOf" srcId="{DE1A64FF-5FCE-423E-947C-0ADA17E24D53}" destId="{5E3D42FF-4154-4A9A-ABFC-5EC388872178}" srcOrd="1" destOrd="0" presId="urn:microsoft.com/office/officeart/2005/8/layout/list1"/>
    <dgm:cxn modelId="{E2CD9D7C-E0E0-475D-85F2-282823770A25}" type="presOf" srcId="{C69963ED-3941-4466-8D6C-A9EE9C724AB0}" destId="{0BE089FE-72B3-4FD4-BC1C-A18EDDB4D259}" srcOrd="0" destOrd="0" presId="urn:microsoft.com/office/officeart/2005/8/layout/list1"/>
    <dgm:cxn modelId="{E32CED04-6AD1-41D2-978E-33A6F4803D24}" type="presOf" srcId="{C3507D47-9B4D-4175-9B86-959CC266E671}" destId="{77565130-BD86-44EF-B572-E2317D2BBCE8}" srcOrd="1" destOrd="0" presId="urn:microsoft.com/office/officeart/2005/8/layout/list1"/>
    <dgm:cxn modelId="{56726541-266E-4BC3-856A-6E2947EFC4D2}" type="presOf" srcId="{0655D9B3-37DD-42C8-BF09-49818A4F2E0E}" destId="{7E671857-2D6D-4F4D-B651-EA063341F578}" srcOrd="1" destOrd="0" presId="urn:microsoft.com/office/officeart/2005/8/layout/list1"/>
    <dgm:cxn modelId="{C2BE3E1C-4328-4ADC-8011-8649CB113C69}" type="presOf" srcId="{03F25836-92E3-4E44-9E94-FBB1CE9CC3CD}" destId="{C22DCAD0-2BE2-439F-B76F-AAE8DB2FF457}" srcOrd="1" destOrd="0" presId="urn:microsoft.com/office/officeart/2005/8/layout/list1"/>
    <dgm:cxn modelId="{91C3A57B-9024-4635-A84B-772B4C1D6C05}" type="presParOf" srcId="{0BE089FE-72B3-4FD4-BC1C-A18EDDB4D259}" destId="{C486E6B7-1B0B-4368-AE4D-C28EF0EDB0B0}" srcOrd="0" destOrd="0" presId="urn:microsoft.com/office/officeart/2005/8/layout/list1"/>
    <dgm:cxn modelId="{6A426FE9-F86E-422F-8D21-96FAE57691A8}" type="presParOf" srcId="{C486E6B7-1B0B-4368-AE4D-C28EF0EDB0B0}" destId="{AABA85A4-C519-4F1D-A3B8-B56800248212}" srcOrd="0" destOrd="0" presId="urn:microsoft.com/office/officeart/2005/8/layout/list1"/>
    <dgm:cxn modelId="{8E6999EE-A508-4ABA-8DD1-394BCFEF7711}" type="presParOf" srcId="{C486E6B7-1B0B-4368-AE4D-C28EF0EDB0B0}" destId="{5E3D42FF-4154-4A9A-ABFC-5EC388872178}" srcOrd="1" destOrd="0" presId="urn:microsoft.com/office/officeart/2005/8/layout/list1"/>
    <dgm:cxn modelId="{E2865B80-0E16-4053-8E58-3E1A437A3D9F}" type="presParOf" srcId="{0BE089FE-72B3-4FD4-BC1C-A18EDDB4D259}" destId="{F0E7DDBF-1869-4263-8ACD-B0DA3DC76925}" srcOrd="1" destOrd="0" presId="urn:microsoft.com/office/officeart/2005/8/layout/list1"/>
    <dgm:cxn modelId="{70182E8D-1B92-4F8F-8603-CA9EF4502C5B}" type="presParOf" srcId="{0BE089FE-72B3-4FD4-BC1C-A18EDDB4D259}" destId="{18021CA4-C6E6-4F47-85A3-EB8BE7502A00}" srcOrd="2" destOrd="0" presId="urn:microsoft.com/office/officeart/2005/8/layout/list1"/>
    <dgm:cxn modelId="{539D478C-6768-465A-A7EE-649D870EDEE2}" type="presParOf" srcId="{0BE089FE-72B3-4FD4-BC1C-A18EDDB4D259}" destId="{7EC3CB57-4764-41B9-B926-3473E6BDB4E6}" srcOrd="3" destOrd="0" presId="urn:microsoft.com/office/officeart/2005/8/layout/list1"/>
    <dgm:cxn modelId="{50240D4A-E4DA-4180-A768-83513F3975FB}" type="presParOf" srcId="{0BE089FE-72B3-4FD4-BC1C-A18EDDB4D259}" destId="{EB20F986-350C-411B-9939-B567EAF9ACC7}" srcOrd="4" destOrd="0" presId="urn:microsoft.com/office/officeart/2005/8/layout/list1"/>
    <dgm:cxn modelId="{BCFF4700-6252-4451-92E3-D2489641C0A6}" type="presParOf" srcId="{EB20F986-350C-411B-9939-B567EAF9ACC7}" destId="{01C86FC3-3B7A-4CB4-BA5C-B3993409AC5B}" srcOrd="0" destOrd="0" presId="urn:microsoft.com/office/officeart/2005/8/layout/list1"/>
    <dgm:cxn modelId="{94206820-991D-42A7-AFDA-36B3E669A158}" type="presParOf" srcId="{EB20F986-350C-411B-9939-B567EAF9ACC7}" destId="{C22DCAD0-2BE2-439F-B76F-AAE8DB2FF457}" srcOrd="1" destOrd="0" presId="urn:microsoft.com/office/officeart/2005/8/layout/list1"/>
    <dgm:cxn modelId="{0A233125-A310-4736-A25A-C18F195BA212}" type="presParOf" srcId="{0BE089FE-72B3-4FD4-BC1C-A18EDDB4D259}" destId="{767F12CC-603C-4C45-A648-E5A746F8E535}" srcOrd="5" destOrd="0" presId="urn:microsoft.com/office/officeart/2005/8/layout/list1"/>
    <dgm:cxn modelId="{7E399346-A9AE-4B2B-B551-5ED89E9A074C}" type="presParOf" srcId="{0BE089FE-72B3-4FD4-BC1C-A18EDDB4D259}" destId="{11DA9448-BBCA-4AB4-8D5F-C45A5E546E32}" srcOrd="6" destOrd="0" presId="urn:microsoft.com/office/officeart/2005/8/layout/list1"/>
    <dgm:cxn modelId="{3C326CD2-6E03-4606-9C53-2CFFF085B8B7}" type="presParOf" srcId="{0BE089FE-72B3-4FD4-BC1C-A18EDDB4D259}" destId="{B439D00A-7A8A-49C6-AAAF-71928963CCB2}" srcOrd="7" destOrd="0" presId="urn:microsoft.com/office/officeart/2005/8/layout/list1"/>
    <dgm:cxn modelId="{D5F8AD1A-7A82-4124-B945-33F46EFFAE57}" type="presParOf" srcId="{0BE089FE-72B3-4FD4-BC1C-A18EDDB4D259}" destId="{E78D99FD-F39D-40ED-BBD2-BD79AEDA9581}" srcOrd="8" destOrd="0" presId="urn:microsoft.com/office/officeart/2005/8/layout/list1"/>
    <dgm:cxn modelId="{CD5187A5-95C8-4B54-B081-314922B15FEB}" type="presParOf" srcId="{E78D99FD-F39D-40ED-BBD2-BD79AEDA9581}" destId="{7898F6F9-5B1E-4284-B508-309F57DA238B}" srcOrd="0" destOrd="0" presId="urn:microsoft.com/office/officeart/2005/8/layout/list1"/>
    <dgm:cxn modelId="{F872C086-D753-4E63-9870-3ACE3E3EE217}" type="presParOf" srcId="{E78D99FD-F39D-40ED-BBD2-BD79AEDA9581}" destId="{7E671857-2D6D-4F4D-B651-EA063341F578}" srcOrd="1" destOrd="0" presId="urn:microsoft.com/office/officeart/2005/8/layout/list1"/>
    <dgm:cxn modelId="{EECA318F-F106-4453-84AA-EACF6A05A943}" type="presParOf" srcId="{0BE089FE-72B3-4FD4-BC1C-A18EDDB4D259}" destId="{756336FF-F5E6-4268-B2C4-60B99E81710F}" srcOrd="9" destOrd="0" presId="urn:microsoft.com/office/officeart/2005/8/layout/list1"/>
    <dgm:cxn modelId="{608ABFFC-DB98-4543-B8DE-6B7B8BA4A0E5}" type="presParOf" srcId="{0BE089FE-72B3-4FD4-BC1C-A18EDDB4D259}" destId="{935F135C-0425-4DBC-9DEF-E389507F78A6}" srcOrd="10" destOrd="0" presId="urn:microsoft.com/office/officeart/2005/8/layout/list1"/>
    <dgm:cxn modelId="{A8EAB780-0B8D-4EB4-8239-9E4094C85654}" type="presParOf" srcId="{0BE089FE-72B3-4FD4-BC1C-A18EDDB4D259}" destId="{A7D302F7-F618-4770-8394-EF68D8A2F4AE}" srcOrd="11" destOrd="0" presId="urn:microsoft.com/office/officeart/2005/8/layout/list1"/>
    <dgm:cxn modelId="{03720FC7-E328-43A4-B362-12F2C39B6568}" type="presParOf" srcId="{0BE089FE-72B3-4FD4-BC1C-A18EDDB4D259}" destId="{5F28E284-49DF-49FE-BB05-7DF6C7420CFF}" srcOrd="12" destOrd="0" presId="urn:microsoft.com/office/officeart/2005/8/layout/list1"/>
    <dgm:cxn modelId="{3B049A04-4C6D-4EE9-8181-EFF799F9B588}" type="presParOf" srcId="{5F28E284-49DF-49FE-BB05-7DF6C7420CFF}" destId="{152315E4-102C-4BE0-8050-1486EF1E9F00}" srcOrd="0" destOrd="0" presId="urn:microsoft.com/office/officeart/2005/8/layout/list1"/>
    <dgm:cxn modelId="{B2E88993-D88F-41D8-9861-22A9CF416726}" type="presParOf" srcId="{5F28E284-49DF-49FE-BB05-7DF6C7420CFF}" destId="{77565130-BD86-44EF-B572-E2317D2BBCE8}" srcOrd="1" destOrd="0" presId="urn:microsoft.com/office/officeart/2005/8/layout/list1"/>
    <dgm:cxn modelId="{A328639C-2563-41F0-A45B-98C0B0F54B4F}" type="presParOf" srcId="{0BE089FE-72B3-4FD4-BC1C-A18EDDB4D259}" destId="{A5A7ED59-ED67-4FF8-8884-707633F08942}" srcOrd="13" destOrd="0" presId="urn:microsoft.com/office/officeart/2005/8/layout/list1"/>
    <dgm:cxn modelId="{54167C08-E41B-45EB-8317-0097F1AE2749}" type="presParOf" srcId="{0BE089FE-72B3-4FD4-BC1C-A18EDDB4D259}" destId="{273FF27A-EB80-40B4-9186-467F9700E0A6}"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021CA4-C6E6-4F47-85A3-EB8BE7502A00}">
      <dsp:nvSpPr>
        <dsp:cNvPr id="0" name=""/>
        <dsp:cNvSpPr/>
      </dsp:nvSpPr>
      <dsp:spPr>
        <a:xfrm>
          <a:off x="0" y="792079"/>
          <a:ext cx="9956800" cy="4450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3D42FF-4154-4A9A-ABFC-5EC388872178}">
      <dsp:nvSpPr>
        <dsp:cNvPr id="0" name=""/>
        <dsp:cNvSpPr/>
      </dsp:nvSpPr>
      <dsp:spPr>
        <a:xfrm>
          <a:off x="497353" y="94196"/>
          <a:ext cx="6962953" cy="801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440" tIns="0" rIns="263440" bIns="0" numCol="1" spcCol="1270" anchor="ctr" anchorCtr="0">
          <a:noAutofit/>
        </a:bodyPr>
        <a:lstStyle/>
        <a:p>
          <a:pPr lvl="0" algn="l" defTabSz="622300">
            <a:lnSpc>
              <a:spcPct val="90000"/>
            </a:lnSpc>
            <a:spcBef>
              <a:spcPct val="0"/>
            </a:spcBef>
            <a:spcAft>
              <a:spcPct val="35000"/>
            </a:spcAft>
          </a:pPr>
          <a:r>
            <a:rPr lang="en-US" sz="1400" b="1" kern="1200" dirty="0"/>
            <a:t>Total Number of CHC /Service Provider and Implements</a:t>
          </a:r>
        </a:p>
      </dsp:txBody>
      <dsp:txXfrm>
        <a:off x="497353" y="94196"/>
        <a:ext cx="6962953" cy="801203"/>
      </dsp:txXfrm>
    </dsp:sp>
    <dsp:sp modelId="{11DA9448-BBCA-4AB4-8D5F-C45A5E546E32}">
      <dsp:nvSpPr>
        <dsp:cNvPr id="0" name=""/>
        <dsp:cNvSpPr/>
      </dsp:nvSpPr>
      <dsp:spPr>
        <a:xfrm>
          <a:off x="0" y="1972837"/>
          <a:ext cx="9956800" cy="4450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2DCAD0-2BE2-439F-B76F-AAE8DB2FF457}">
      <dsp:nvSpPr>
        <dsp:cNvPr id="0" name=""/>
        <dsp:cNvSpPr/>
      </dsp:nvSpPr>
      <dsp:spPr>
        <a:xfrm>
          <a:off x="533402" y="1295401"/>
          <a:ext cx="6962953" cy="801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440" tIns="0" rIns="263440" bIns="0" numCol="1" spcCol="1270" anchor="ctr" anchorCtr="0">
          <a:noAutofit/>
        </a:bodyPr>
        <a:lstStyle/>
        <a:p>
          <a:pPr lvl="0" algn="l" defTabSz="622300">
            <a:lnSpc>
              <a:spcPct val="90000"/>
            </a:lnSpc>
            <a:spcBef>
              <a:spcPct val="0"/>
            </a:spcBef>
            <a:spcAft>
              <a:spcPct val="35000"/>
            </a:spcAft>
          </a:pPr>
          <a:r>
            <a:rPr lang="en-US" sz="1400" b="1" kern="1200" dirty="0"/>
            <a:t>CHC : 3</a:t>
          </a:r>
          <a:r>
            <a:rPr lang="en-US" sz="1400" b="1" i="0" kern="1200" dirty="0"/>
            <a:t>9223</a:t>
          </a:r>
          <a:endParaRPr lang="en-US" sz="1400" b="1" kern="1200" dirty="0"/>
        </a:p>
      </dsp:txBody>
      <dsp:txXfrm>
        <a:off x="533402" y="1295401"/>
        <a:ext cx="6962953" cy="801203"/>
      </dsp:txXfrm>
    </dsp:sp>
    <dsp:sp modelId="{935F135C-0425-4DBC-9DEF-E389507F78A6}">
      <dsp:nvSpPr>
        <dsp:cNvPr id="0" name=""/>
        <dsp:cNvSpPr/>
      </dsp:nvSpPr>
      <dsp:spPr>
        <a:xfrm>
          <a:off x="0" y="3153595"/>
          <a:ext cx="9956800" cy="4450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671857-2D6D-4F4D-B651-EA063341F578}">
      <dsp:nvSpPr>
        <dsp:cNvPr id="0" name=""/>
        <dsp:cNvSpPr/>
      </dsp:nvSpPr>
      <dsp:spPr>
        <a:xfrm>
          <a:off x="497353" y="2455712"/>
          <a:ext cx="6962953" cy="801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440" tIns="0" rIns="263440" bIns="0" numCol="1" spcCol="1270" anchor="ctr" anchorCtr="0">
          <a:noAutofit/>
        </a:bodyPr>
        <a:lstStyle/>
        <a:p>
          <a:pPr lvl="0" algn="l" defTabSz="622300">
            <a:lnSpc>
              <a:spcPct val="90000"/>
            </a:lnSpc>
            <a:spcBef>
              <a:spcPct val="0"/>
            </a:spcBef>
            <a:spcAft>
              <a:spcPct val="35000"/>
            </a:spcAft>
          </a:pPr>
          <a:endParaRPr lang="en-US" sz="1400" b="1" kern="1200" dirty="0"/>
        </a:p>
        <a:p>
          <a:pPr lvl="0" algn="l" defTabSz="622300">
            <a:lnSpc>
              <a:spcPct val="90000"/>
            </a:lnSpc>
            <a:spcBef>
              <a:spcPct val="0"/>
            </a:spcBef>
            <a:spcAft>
              <a:spcPct val="35000"/>
            </a:spcAft>
          </a:pPr>
          <a:r>
            <a:rPr lang="en-US" sz="1400" b="1" kern="1200" dirty="0"/>
            <a:t>Implements : </a:t>
          </a:r>
          <a:r>
            <a:rPr lang="en-US" sz="1400" b="1" i="0" u="none" kern="1200" dirty="0"/>
            <a:t>149196</a:t>
          </a:r>
        </a:p>
        <a:p>
          <a:pPr lvl="0" algn="l" defTabSz="622300">
            <a:lnSpc>
              <a:spcPct val="90000"/>
            </a:lnSpc>
            <a:spcBef>
              <a:spcPct val="0"/>
            </a:spcBef>
            <a:spcAft>
              <a:spcPct val="35000"/>
            </a:spcAft>
          </a:pPr>
          <a:endParaRPr lang="en-US" sz="1400" b="1" kern="1200" dirty="0"/>
        </a:p>
      </dsp:txBody>
      <dsp:txXfrm>
        <a:off x="497353" y="2455712"/>
        <a:ext cx="6962953" cy="801203"/>
      </dsp:txXfrm>
    </dsp:sp>
    <dsp:sp modelId="{273FF27A-EB80-40B4-9186-467F9700E0A6}">
      <dsp:nvSpPr>
        <dsp:cNvPr id="0" name=""/>
        <dsp:cNvSpPr/>
      </dsp:nvSpPr>
      <dsp:spPr>
        <a:xfrm>
          <a:off x="0" y="4334353"/>
          <a:ext cx="9956800" cy="4450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565130-BD86-44EF-B572-E2317D2BBCE8}">
      <dsp:nvSpPr>
        <dsp:cNvPr id="0" name=""/>
        <dsp:cNvSpPr/>
      </dsp:nvSpPr>
      <dsp:spPr>
        <a:xfrm>
          <a:off x="497353" y="3636470"/>
          <a:ext cx="6962953" cy="801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440" tIns="0" rIns="263440" bIns="0" numCol="1" spcCol="1270" anchor="ctr" anchorCtr="0">
          <a:noAutofit/>
        </a:bodyPr>
        <a:lstStyle/>
        <a:p>
          <a:pPr lvl="0" algn="l" defTabSz="622300">
            <a:lnSpc>
              <a:spcPct val="90000"/>
            </a:lnSpc>
            <a:spcBef>
              <a:spcPct val="0"/>
            </a:spcBef>
            <a:spcAft>
              <a:spcPct val="35000"/>
            </a:spcAft>
          </a:pPr>
          <a:r>
            <a:rPr lang="en-US" sz="1400" b="1" kern="1200" dirty="0"/>
            <a:t>List of top performing States : Andhra Pradesh, Madhya Pradesh, Tamil Nadu, Haryana, </a:t>
          </a:r>
          <a:r>
            <a:rPr lang="en-US" sz="1400" b="1" kern="1200" dirty="0" err="1"/>
            <a:t>Chattisgarh</a:t>
          </a:r>
          <a:r>
            <a:rPr lang="en-US" sz="1400" b="1" kern="1200" dirty="0"/>
            <a:t>, Uttar Pradesh, </a:t>
          </a:r>
          <a:r>
            <a:rPr lang="en-US" sz="1400" b="1" kern="1200" dirty="0" err="1"/>
            <a:t>Telengana</a:t>
          </a:r>
          <a:endParaRPr lang="en-US" sz="1400" b="1" kern="1200" dirty="0"/>
        </a:p>
      </dsp:txBody>
      <dsp:txXfrm>
        <a:off x="497353" y="3636470"/>
        <a:ext cx="6962953" cy="8012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46482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98103" y="2"/>
            <a:ext cx="2982119" cy="464820"/>
          </a:xfrm>
          <a:prstGeom prst="rect">
            <a:avLst/>
          </a:prstGeom>
        </p:spPr>
        <p:txBody>
          <a:bodyPr vert="horz" lIns="91440" tIns="45720" rIns="91440" bIns="45720" rtlCol="0"/>
          <a:lstStyle>
            <a:lvl1pPr algn="r">
              <a:defRPr sz="1200"/>
            </a:lvl1pPr>
          </a:lstStyle>
          <a:p>
            <a:fld id="{3EBBF7BB-296B-4E88-9F6C-A2F97A810E23}" type="datetimeFigureOut">
              <a:rPr lang="en-IN" smtClean="0"/>
              <a:pPr/>
              <a:t>27-09-2020</a:t>
            </a:fld>
            <a:endParaRPr lang="en-IN"/>
          </a:p>
        </p:txBody>
      </p:sp>
      <p:sp>
        <p:nvSpPr>
          <p:cNvPr id="4" name="Footer Placeholder 3"/>
          <p:cNvSpPr>
            <a:spLocks noGrp="1"/>
          </p:cNvSpPr>
          <p:nvPr>
            <p:ph type="ftr" sz="quarter" idx="2"/>
          </p:nvPr>
        </p:nvSpPr>
        <p:spPr>
          <a:xfrm>
            <a:off x="1" y="8829967"/>
            <a:ext cx="2982119" cy="46482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1440" tIns="45720" rIns="91440" bIns="45720" rtlCol="0" anchor="b"/>
          <a:lstStyle>
            <a:lvl1pPr algn="r">
              <a:defRPr sz="1200"/>
            </a:lvl1pPr>
          </a:lstStyle>
          <a:p>
            <a:fld id="{327F7BF2-129B-48D7-8E86-D69BF5C9AE75}" type="slidenum">
              <a:rPr lang="en-IN" smtClean="0"/>
              <a:pPr/>
              <a:t>‹#›</a:t>
            </a:fld>
            <a:endParaRPr lang="en-IN"/>
          </a:p>
        </p:txBody>
      </p:sp>
    </p:spTree>
    <p:extLst>
      <p:ext uri="{BB962C8B-B14F-4D97-AF65-F5344CB8AC3E}">
        <p14:creationId xmlns="" xmlns:p14="http://schemas.microsoft.com/office/powerpoint/2010/main" val="212770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98103" y="1"/>
            <a:ext cx="2982119" cy="466434"/>
          </a:xfrm>
          <a:prstGeom prst="rect">
            <a:avLst/>
          </a:prstGeom>
        </p:spPr>
        <p:txBody>
          <a:bodyPr vert="horz" lIns="91440" tIns="45720" rIns="91440" bIns="45720" rtlCol="0"/>
          <a:lstStyle>
            <a:lvl1pPr algn="r">
              <a:defRPr sz="1200"/>
            </a:lvl1pPr>
          </a:lstStyle>
          <a:p>
            <a:fld id="{A903CD1F-B512-482F-A917-B9A9E1B5E6AD}" type="datetimeFigureOut">
              <a:rPr lang="en-IN" smtClean="0"/>
              <a:pPr/>
              <a:t>27-09-2020</a:t>
            </a:fld>
            <a:endParaRPr lang="en-IN"/>
          </a:p>
        </p:txBody>
      </p:sp>
      <p:sp>
        <p:nvSpPr>
          <p:cNvPr id="4" name="Slide Image Placeholder 3"/>
          <p:cNvSpPr>
            <a:spLocks noGrp="1" noRot="1" noChangeAspect="1"/>
          </p:cNvSpPr>
          <p:nvPr>
            <p:ph type="sldImg" idx="2"/>
          </p:nvPr>
        </p:nvSpPr>
        <p:spPr>
          <a:xfrm>
            <a:off x="650875" y="1162050"/>
            <a:ext cx="5580063" cy="3138488"/>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8829968"/>
            <a:ext cx="2982119" cy="466433"/>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98103" y="8829968"/>
            <a:ext cx="2982119" cy="466433"/>
          </a:xfrm>
          <a:prstGeom prst="rect">
            <a:avLst/>
          </a:prstGeom>
        </p:spPr>
        <p:txBody>
          <a:bodyPr vert="horz" lIns="91440" tIns="45720" rIns="91440" bIns="45720" rtlCol="0" anchor="b"/>
          <a:lstStyle>
            <a:lvl1pPr algn="r">
              <a:defRPr sz="1200"/>
            </a:lvl1pPr>
          </a:lstStyle>
          <a:p>
            <a:fld id="{6AF7435D-8420-4D3E-9AA1-E58C5636DBC7}" type="slidenum">
              <a:rPr lang="en-IN" smtClean="0"/>
              <a:pPr/>
              <a:t>‹#›</a:t>
            </a:fld>
            <a:endParaRPr lang="en-IN"/>
          </a:p>
        </p:txBody>
      </p:sp>
    </p:spTree>
    <p:extLst>
      <p:ext uri="{BB962C8B-B14F-4D97-AF65-F5344CB8AC3E}">
        <p14:creationId xmlns="" xmlns:p14="http://schemas.microsoft.com/office/powerpoint/2010/main" val="263375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AF7435D-8420-4D3E-9AA1-E58C5636DBC7}" type="slidenum">
              <a:rPr lang="en-IN" smtClean="0"/>
              <a:pPr/>
              <a:t>44</a:t>
            </a:fld>
            <a:endParaRPr lang="en-IN"/>
          </a:p>
        </p:txBody>
      </p:sp>
    </p:spTree>
    <p:extLst>
      <p:ext uri="{BB962C8B-B14F-4D97-AF65-F5344CB8AC3E}">
        <p14:creationId xmlns="" xmlns:p14="http://schemas.microsoft.com/office/powerpoint/2010/main" val="310728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F27D35AB-0B5A-4EFD-8862-9E7459499B8C}" type="datetimeFigureOut">
              <a:rPr lang="en-IN" smtClean="0"/>
              <a:pPr/>
              <a:t>27-09-2020</a:t>
            </a:fld>
            <a:endParaRPr lang="en-IN"/>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IN"/>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427777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91577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26474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srcRect/>
          <a:stretch>
            <a:fillRect/>
          </a:stretch>
        </p:blipFill>
        <p:spPr bwMode="auto">
          <a:xfrm>
            <a:off x="10200456" y="61653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67592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srcRect/>
          <a:stretch>
            <a:fillRect/>
          </a:stretch>
        </p:blipFill>
        <p:spPr bwMode="auto">
          <a:xfrm>
            <a:off x="10200456" y="61653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402390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srcRect/>
          <a:stretch>
            <a:fillRect/>
          </a:stretch>
        </p:blipFill>
        <p:spPr bwMode="auto">
          <a:xfrm>
            <a:off x="10200456" y="61653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327625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srcRect/>
          <a:stretch>
            <a:fillRect/>
          </a:stretch>
        </p:blipFill>
        <p:spPr bwMode="auto">
          <a:xfrm>
            <a:off x="10200456" y="61653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139976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F27D35AB-0B5A-4EFD-8862-9E7459499B8C}" type="datetimeFigureOut">
              <a:rPr lang="en-IN" smtClean="0"/>
              <a:pPr/>
              <a:t>27-09-2020</a:t>
            </a:fld>
            <a:endParaRPr lang="en-IN"/>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IN"/>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4277776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27D35AB-0B5A-4EFD-8862-9E7459499B8C}" type="datetimeFigureOut">
              <a:rPr lang="en-IN" smtClean="0"/>
              <a:pPr/>
              <a:t>27-09-2020</a:t>
            </a:fld>
            <a:endParaRPr lang="en-IN"/>
          </a:p>
        </p:txBody>
      </p:sp>
      <p:sp>
        <p:nvSpPr>
          <p:cNvPr id="9" name="Slide Number Placeholder 8"/>
          <p:cNvSpPr>
            <a:spLocks noGrp="1"/>
          </p:cNvSpPr>
          <p:nvPr>
            <p:ph type="sldNum" sz="quarter" idx="15"/>
          </p:nvPr>
        </p:nvSpPr>
        <p:spPr/>
        <p:txBody>
          <a:bodyPr rtlCol="0"/>
          <a:lstStyle/>
          <a:p>
            <a:fld id="{FCD47744-7FC4-4F15-92AB-0469B4CA6372}"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extLst>
      <p:ext uri="{BB962C8B-B14F-4D97-AF65-F5344CB8AC3E}">
        <p14:creationId xmlns="" xmlns:p14="http://schemas.microsoft.com/office/powerpoint/2010/main" val="1921712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F27D35AB-0B5A-4EFD-8862-9E7459499B8C}" type="datetimeFigureOut">
              <a:rPr lang="en-IN" smtClean="0"/>
              <a:pPr/>
              <a:t>27-09-2020</a:t>
            </a:fld>
            <a:endParaRPr lang="en-IN"/>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IN"/>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1686727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D47744-7FC4-4F15-92AB-0469B4CA6372}" type="slidenum">
              <a:rPr lang="en-IN" smtClean="0"/>
              <a:pPr/>
              <a:t>‹#›</a:t>
            </a:fld>
            <a:endParaRPr lang="en-IN"/>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60433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27D35AB-0B5A-4EFD-8862-9E7459499B8C}" type="datetimeFigureOut">
              <a:rPr lang="en-IN" smtClean="0"/>
              <a:pPr/>
              <a:t>27-09-2020</a:t>
            </a:fld>
            <a:endParaRPr lang="en-IN"/>
          </a:p>
        </p:txBody>
      </p:sp>
      <p:sp>
        <p:nvSpPr>
          <p:cNvPr id="9" name="Slide Number Placeholder 8"/>
          <p:cNvSpPr>
            <a:spLocks noGrp="1"/>
          </p:cNvSpPr>
          <p:nvPr>
            <p:ph type="sldNum" sz="quarter" idx="15"/>
          </p:nvPr>
        </p:nvSpPr>
        <p:spPr/>
        <p:txBody>
          <a:bodyPr rtlCol="0"/>
          <a:lstStyle/>
          <a:p>
            <a:fld id="{FCD47744-7FC4-4F15-92AB-0469B4CA6372}" type="slidenum">
              <a:rPr lang="en-IN" smtClean="0"/>
              <a:pPr/>
              <a:t>‹#›</a:t>
            </a:fld>
            <a:endParaRPr lang="en-IN"/>
          </a:p>
        </p:txBody>
      </p:sp>
      <p:sp>
        <p:nvSpPr>
          <p:cNvPr id="10" name="Footer Placeholder 9"/>
          <p:cNvSpPr>
            <a:spLocks noGrp="1"/>
          </p:cNvSpPr>
          <p:nvPr>
            <p:ph type="ftr" sz="quarter" idx="16"/>
          </p:nvPr>
        </p:nvSpPr>
        <p:spPr/>
        <p:txBody>
          <a:bodyPr rtlCol="0"/>
          <a:lstStyle/>
          <a:p>
            <a:endParaRPr lang="en-IN"/>
          </a:p>
        </p:txBody>
      </p:sp>
    </p:spTree>
    <p:extLst>
      <p:ext uri="{BB962C8B-B14F-4D97-AF65-F5344CB8AC3E}">
        <p14:creationId xmlns="" xmlns:p14="http://schemas.microsoft.com/office/powerpoint/2010/main" val="1921712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CD47744-7FC4-4F15-92AB-0469B4CA6372}" type="slidenum">
              <a:rPr lang="en-IN" smtClean="0"/>
              <a:pPr/>
              <a:t>‹#›</a:t>
            </a:fld>
            <a:endParaRPr lang="en-IN"/>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 xmlns:p14="http://schemas.microsoft.com/office/powerpoint/2010/main" val="672771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F27D35AB-0B5A-4EFD-8862-9E7459499B8C}" type="datetimeFigureOut">
              <a:rPr lang="en-IN" smtClean="0"/>
              <a:pPr/>
              <a:t>27-09-2020</a:t>
            </a:fld>
            <a:endParaRPr lang="en-IN"/>
          </a:p>
        </p:txBody>
      </p:sp>
      <p:sp>
        <p:nvSpPr>
          <p:cNvPr id="7" name="Slide Number Placeholder 6"/>
          <p:cNvSpPr>
            <a:spLocks noGrp="1"/>
          </p:cNvSpPr>
          <p:nvPr>
            <p:ph type="sldNum" sz="quarter" idx="11"/>
          </p:nvPr>
        </p:nvSpPr>
        <p:spPr/>
        <p:txBody>
          <a:bodyPr rtlCol="0"/>
          <a:lstStyle/>
          <a:p>
            <a:fld id="{FCD47744-7FC4-4F15-92AB-0469B4CA6372}"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extLst>
      <p:ext uri="{BB962C8B-B14F-4D97-AF65-F5344CB8AC3E}">
        <p14:creationId xmlns="" xmlns:p14="http://schemas.microsoft.com/office/powerpoint/2010/main" val="1968646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4088116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F27D35AB-0B5A-4EFD-8862-9E7459499B8C}" type="datetimeFigureOut">
              <a:rPr lang="en-IN" smtClean="0"/>
              <a:pPr/>
              <a:t>27-09-2020</a:t>
            </a:fld>
            <a:endParaRPr lang="en-IN"/>
          </a:p>
        </p:txBody>
      </p:sp>
      <p:sp>
        <p:nvSpPr>
          <p:cNvPr id="22" name="Slide Number Placeholder 21"/>
          <p:cNvSpPr>
            <a:spLocks noGrp="1"/>
          </p:cNvSpPr>
          <p:nvPr>
            <p:ph type="sldNum" sz="quarter" idx="15"/>
          </p:nvPr>
        </p:nvSpPr>
        <p:spPr/>
        <p:txBody>
          <a:bodyPr rtlCol="0"/>
          <a:lstStyle/>
          <a:p>
            <a:fld id="{FCD47744-7FC4-4F15-92AB-0469B4CA6372}"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extLst>
      <p:ext uri="{BB962C8B-B14F-4D97-AF65-F5344CB8AC3E}">
        <p14:creationId xmlns="" xmlns:p14="http://schemas.microsoft.com/office/powerpoint/2010/main" val="551240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27D35AB-0B5A-4EFD-8862-9E7459499B8C}" type="datetimeFigureOut">
              <a:rPr lang="en-IN" smtClean="0"/>
              <a:pPr/>
              <a:t>27-09-2020</a:t>
            </a:fld>
            <a:endParaRPr lang="en-IN"/>
          </a:p>
        </p:txBody>
      </p:sp>
      <p:sp>
        <p:nvSpPr>
          <p:cNvPr id="18" name="Slide Number Placeholder 17"/>
          <p:cNvSpPr>
            <a:spLocks noGrp="1"/>
          </p:cNvSpPr>
          <p:nvPr>
            <p:ph type="sldNum" sz="quarter" idx="11"/>
          </p:nvPr>
        </p:nvSpPr>
        <p:spPr/>
        <p:txBody>
          <a:bodyPr rtlCol="0"/>
          <a:lstStyle/>
          <a:p>
            <a:fld id="{FCD47744-7FC4-4F15-92AB-0469B4CA6372}"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extLst>
      <p:ext uri="{BB962C8B-B14F-4D97-AF65-F5344CB8AC3E}">
        <p14:creationId xmlns="" xmlns:p14="http://schemas.microsoft.com/office/powerpoint/2010/main" val="1450333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915779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2647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9"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785015" cy="441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675926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srcRect/>
          <a:stretch>
            <a:fillRect/>
          </a:stretch>
        </p:blipFill>
        <p:spPr bwMode="auto">
          <a:xfrm>
            <a:off x="10200456" y="61653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4023906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print"/>
          <a:srcRect/>
          <a:stretch>
            <a:fillRect/>
          </a:stretch>
        </p:blipFill>
        <p:spPr bwMode="auto">
          <a:xfrm>
            <a:off x="10200456" y="61653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327625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F27D35AB-0B5A-4EFD-8862-9E7459499B8C}" type="datetimeFigureOut">
              <a:rPr lang="en-IN" smtClean="0"/>
              <a:pPr/>
              <a:t>27-09-2020</a:t>
            </a:fld>
            <a:endParaRPr lang="en-IN"/>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IN"/>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1686727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9"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srcRect/>
          <a:stretch>
            <a:fillRect/>
          </a:stretch>
        </p:blipFill>
        <p:spPr bwMode="auto">
          <a:xfrm>
            <a:off x="10200456" y="61653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1399760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BFC30-B2EF-49E2-BEE5-C9A5C584B1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982B0DD8-F7DB-4353-A48C-0170593F3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64635E16-C77A-444D-AD9D-126D61899D1C}"/>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5" name="Footer Placeholder 4">
            <a:extLst>
              <a:ext uri="{FF2B5EF4-FFF2-40B4-BE49-F238E27FC236}">
                <a16:creationId xmlns:a16="http://schemas.microsoft.com/office/drawing/2014/main" xmlns="" id="{B988915E-5297-47FF-AB26-4B15FDA4ED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90FD531-6221-4EC9-8CA8-0F77F6A04845}"/>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1867309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EA744-59CA-4D6F-8927-EAFE72C99EA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80B4716-1AEB-484E-B5E2-48CDD12AC6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8263804-321B-461E-BE34-19AD8FD3E5C0}"/>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5" name="Footer Placeholder 4">
            <a:extLst>
              <a:ext uri="{FF2B5EF4-FFF2-40B4-BE49-F238E27FC236}">
                <a16:creationId xmlns:a16="http://schemas.microsoft.com/office/drawing/2014/main" xmlns="" id="{9B6857EE-B2FB-4882-80B6-42851AE872D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DE4C729-098B-4302-AADB-035FB2DD5C55}"/>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1589157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68886-6912-475D-9559-848ADC5DA6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F0B3F0B-0321-435B-93EE-0EF4521679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B129743-E698-4781-AFB9-055E32826D61}"/>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5" name="Footer Placeholder 4">
            <a:extLst>
              <a:ext uri="{FF2B5EF4-FFF2-40B4-BE49-F238E27FC236}">
                <a16:creationId xmlns:a16="http://schemas.microsoft.com/office/drawing/2014/main" xmlns="" id="{F5497ED6-E355-4FCB-8E8F-81E79420CD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7ADB36A-3F0D-4B9C-8E89-956854D40D50}"/>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3111399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BFF6E-13E9-4C79-9C2A-3F0D9A8FA0C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C2F4B78-B751-4B14-8F14-AE0BF1BEBC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55AB65-AE41-4850-9E9C-E870FF14A2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380429F5-27F6-404A-A94F-16FA95381497}"/>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6" name="Footer Placeholder 5">
            <a:extLst>
              <a:ext uri="{FF2B5EF4-FFF2-40B4-BE49-F238E27FC236}">
                <a16:creationId xmlns:a16="http://schemas.microsoft.com/office/drawing/2014/main" xmlns="" id="{56543401-D411-4CE1-B119-8A6100E8383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93117539-4022-4F0B-8F37-8A5D3CF584DE}"/>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3856419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386A6-15FC-4353-85C3-12F7F4D9AC5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4A09050-078D-4A39-9C23-C4969F176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CB85CC-6372-49C3-BB18-7B9983585B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409110E7-8077-4713-9ACB-7D320040E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D58CAD8-9D7C-4857-BD6D-DF453C6EA8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C044DBE4-3CE4-4011-8171-F1997CB839D7}"/>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8" name="Footer Placeholder 7">
            <a:extLst>
              <a:ext uri="{FF2B5EF4-FFF2-40B4-BE49-F238E27FC236}">
                <a16:creationId xmlns:a16="http://schemas.microsoft.com/office/drawing/2014/main" xmlns="" id="{CAD572DA-DBF3-4894-A0A7-F043884B681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79BE2E83-A581-4373-AA02-E8D63A55A9E1}"/>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3245537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97E9E-F641-42CB-8A6B-9C5FDBFF4E6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D421FB8-B571-490F-9B29-629FE47F65C0}"/>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4" name="Footer Placeholder 3">
            <a:extLst>
              <a:ext uri="{FF2B5EF4-FFF2-40B4-BE49-F238E27FC236}">
                <a16:creationId xmlns:a16="http://schemas.microsoft.com/office/drawing/2014/main" xmlns="" id="{0435714E-7B48-4849-B5BC-0960CB73AE1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7D0071EC-0646-4584-833B-F3A000785A46}"/>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2887832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9BFA10A-BF52-463E-A6F2-534D6CCAB8D2}"/>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3" name="Footer Placeholder 2">
            <a:extLst>
              <a:ext uri="{FF2B5EF4-FFF2-40B4-BE49-F238E27FC236}">
                <a16:creationId xmlns:a16="http://schemas.microsoft.com/office/drawing/2014/main" xmlns="" id="{82E7FEBC-7232-44E9-B97C-20752D1D78A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106AF1AE-B705-4C84-896C-07B15E99EB9A}"/>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2182507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6B7EA-3BCC-46CF-AAF2-35B017386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2014D84-6B93-48D7-9C2D-3D0547931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8F97675A-80D2-4B82-8681-9B70CE257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DBC3F1F-C9DB-4C19-A624-4DD6E647E5CB}"/>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6" name="Footer Placeholder 5">
            <a:extLst>
              <a:ext uri="{FF2B5EF4-FFF2-40B4-BE49-F238E27FC236}">
                <a16:creationId xmlns:a16="http://schemas.microsoft.com/office/drawing/2014/main" xmlns="" id="{1ED86FE7-0605-446E-B45A-A200F80217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2C4FE53D-BEE5-4B74-A0C9-1E69B3F430AE}"/>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2700647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3B9271-347D-420A-AB66-2B8C57C93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72E6C1DD-E747-480F-87A4-A6737F117A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1287F86-FD58-4B87-8DD8-8ABFBB050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D5ACCB3-A526-4A1E-BC97-DE349323B602}"/>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6" name="Footer Placeholder 5">
            <a:extLst>
              <a:ext uri="{FF2B5EF4-FFF2-40B4-BE49-F238E27FC236}">
                <a16:creationId xmlns:a16="http://schemas.microsoft.com/office/drawing/2014/main" xmlns="" id="{5F401835-3C8C-46DD-8A72-19A1B8404A7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6AE48965-B93F-4109-8206-2B50D247D5DD}"/>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198166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D47744-7FC4-4F15-92AB-0469B4CA6372}" type="slidenum">
              <a:rPr lang="en-IN" smtClean="0"/>
              <a:pPr/>
              <a:t>‹#›</a:t>
            </a:fld>
            <a:endParaRPr lang="en-IN"/>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 xmlns:p14="http://schemas.microsoft.com/office/powerpoint/2010/main" val="604339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C2C41-BACE-432C-9355-B1DDB9F51B3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F5BA9FB0-EF2B-4A80-AD9C-F28273C48E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F3FD949-39FE-40AD-ACC3-974DCA7EEDDE}"/>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5" name="Footer Placeholder 4">
            <a:extLst>
              <a:ext uri="{FF2B5EF4-FFF2-40B4-BE49-F238E27FC236}">
                <a16:creationId xmlns:a16="http://schemas.microsoft.com/office/drawing/2014/main" xmlns="" id="{23F46CD4-33E9-4588-9DF4-4899188A50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147D76B-17AD-4640-BA7C-CF76312C6338}"/>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584647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5F101F-12CA-49AE-9AFF-920AB445E2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3523C85-A94B-4041-9AB5-3C5AC3B3B5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28774AA-E738-4FC1-99F8-D19E896D6C62}"/>
              </a:ext>
            </a:extLst>
          </p:cNvPr>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5" name="Footer Placeholder 4">
            <a:extLst>
              <a:ext uri="{FF2B5EF4-FFF2-40B4-BE49-F238E27FC236}">
                <a16:creationId xmlns:a16="http://schemas.microsoft.com/office/drawing/2014/main" xmlns="" id="{E8CF5818-5DA3-4308-A066-075828CBC47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10E8B55-0CA8-4E28-98BF-A820C67D1D7A}"/>
              </a:ext>
            </a:extLst>
          </p:cNvPr>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2348872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pic>
        <p:nvPicPr>
          <p:cNvPr id="10" name="Picture 9"/>
          <p:cNvPicPr>
            <a:picLocks noChangeAspect="1"/>
          </p:cNvPicPr>
          <p:nvPr userDrawn="1"/>
        </p:nvPicPr>
        <p:blipFill>
          <a:blip r:embed="rId4" cstate="print"/>
          <a:srcRect/>
          <a:stretch>
            <a:fillRect/>
          </a:stretch>
        </p:blipFill>
        <p:spPr bwMode="auto">
          <a:xfrm>
            <a:off x="10200456" y="6165304"/>
            <a:ext cx="1662112" cy="595312"/>
          </a:xfrm>
          <a:prstGeom prst="rect">
            <a:avLst/>
          </a:prstGeom>
          <a:noFill/>
          <a:ln w="9525">
            <a:noFill/>
            <a:miter lim="800000"/>
            <a:headEnd/>
            <a:tailEnd/>
          </a:ln>
        </p:spPr>
      </p:pic>
    </p:spTree>
    <p:extLst>
      <p:ext uri="{BB962C8B-B14F-4D97-AF65-F5344CB8AC3E}">
        <p14:creationId xmlns="" xmlns:p14="http://schemas.microsoft.com/office/powerpoint/2010/main" val="2784734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6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10" name="Picture 9"/>
          <p:cNvPicPr>
            <a:picLocks noChangeAspect="1"/>
          </p:cNvPicPr>
          <p:nvPr userDrawn="1"/>
        </p:nvPicPr>
        <p:blipFill>
          <a:blip r:embed="rId2" cstate="print"/>
          <a:srcRect/>
          <a:stretch>
            <a:fillRect/>
          </a:stretch>
        </p:blipFill>
        <p:spPr bwMode="auto">
          <a:xfrm>
            <a:off x="10200456" y="6165304"/>
            <a:ext cx="1662112" cy="595312"/>
          </a:xfrm>
          <a:prstGeom prst="rect">
            <a:avLst/>
          </a:prstGeom>
          <a:noFill/>
          <a:ln w="9525">
            <a:noFill/>
            <a:miter lim="800000"/>
            <a:headEnd/>
            <a:tailEnd/>
          </a:ln>
        </p:spPr>
      </p:pic>
      <p:pic>
        <p:nvPicPr>
          <p:cNvPr id="11" name="Picture 7"/>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70067" y="3162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2" cstate="print"/>
          <a:srcRect/>
          <a:stretch>
            <a:fillRect/>
          </a:stretch>
        </p:blipFill>
        <p:spPr bwMode="auto">
          <a:xfrm>
            <a:off x="10352856" y="63177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1254310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7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10" name="Picture 9"/>
          <p:cNvPicPr>
            <a:picLocks noChangeAspect="1"/>
          </p:cNvPicPr>
          <p:nvPr userDrawn="1"/>
        </p:nvPicPr>
        <p:blipFill>
          <a:blip r:embed="rId2" cstate="print"/>
          <a:srcRect/>
          <a:stretch>
            <a:fillRect/>
          </a:stretch>
        </p:blipFill>
        <p:spPr bwMode="auto">
          <a:xfrm>
            <a:off x="10200456" y="6165304"/>
            <a:ext cx="1662112" cy="595312"/>
          </a:xfrm>
          <a:prstGeom prst="rect">
            <a:avLst/>
          </a:prstGeom>
          <a:noFill/>
          <a:ln w="9525">
            <a:noFill/>
            <a:miter lim="800000"/>
            <a:headEnd/>
            <a:tailEnd/>
          </a:ln>
        </p:spPr>
      </p:pic>
      <p:pic>
        <p:nvPicPr>
          <p:cNvPr id="11" name="Picture 7"/>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70067" y="3162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2" cstate="print"/>
          <a:srcRect/>
          <a:stretch>
            <a:fillRect/>
          </a:stretch>
        </p:blipFill>
        <p:spPr bwMode="auto">
          <a:xfrm>
            <a:off x="10352856" y="63177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1254310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8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10" name="Picture 9"/>
          <p:cNvPicPr>
            <a:picLocks noChangeAspect="1"/>
          </p:cNvPicPr>
          <p:nvPr userDrawn="1"/>
        </p:nvPicPr>
        <p:blipFill>
          <a:blip r:embed="rId2" cstate="print"/>
          <a:srcRect/>
          <a:stretch>
            <a:fillRect/>
          </a:stretch>
        </p:blipFill>
        <p:spPr bwMode="auto">
          <a:xfrm>
            <a:off x="10200456" y="6165304"/>
            <a:ext cx="1662112" cy="595312"/>
          </a:xfrm>
          <a:prstGeom prst="rect">
            <a:avLst/>
          </a:prstGeom>
          <a:noFill/>
          <a:ln w="9525">
            <a:noFill/>
            <a:miter lim="800000"/>
            <a:headEnd/>
            <a:tailEnd/>
          </a:ln>
        </p:spPr>
      </p:pic>
      <p:pic>
        <p:nvPicPr>
          <p:cNvPr id="11" name="Picture 7"/>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70067" y="3162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2" cstate="print"/>
          <a:srcRect/>
          <a:stretch>
            <a:fillRect/>
          </a:stretch>
        </p:blipFill>
        <p:spPr bwMode="auto">
          <a:xfrm>
            <a:off x="10352856" y="6317704"/>
            <a:ext cx="1662112" cy="595312"/>
          </a:xfrm>
          <a:prstGeom prst="rect">
            <a:avLst/>
          </a:prstGeom>
          <a:noFill/>
          <a:ln w="9525">
            <a:noFill/>
            <a:miter lim="800000"/>
            <a:headEnd/>
            <a:tailEnd/>
          </a:ln>
        </p:spPr>
      </p:pic>
      <p:pic>
        <p:nvPicPr>
          <p:cNvPr id="8" name="Picture 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spTree>
    <p:extLst>
      <p:ext uri="{BB962C8B-B14F-4D97-AF65-F5344CB8AC3E}">
        <p14:creationId xmlns="" xmlns:p14="http://schemas.microsoft.com/office/powerpoint/2010/main" val="1254310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22309-1470-4A98-93C3-09BBB05E6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7C684E93-417D-45C2-B1A5-A6B97C5A5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F9F6DC98-74B0-4D9D-98C5-57F002531E55}"/>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5" name="Footer Placeholder 4">
            <a:extLst>
              <a:ext uri="{FF2B5EF4-FFF2-40B4-BE49-F238E27FC236}">
                <a16:creationId xmlns:a16="http://schemas.microsoft.com/office/drawing/2014/main" xmlns="" id="{C1E19DFC-3D4E-45C3-B21A-9F8EE9C3E8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A54483E-543F-4481-BA49-45934AE27ABF}"/>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2930463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C9AAA-95FC-4AA4-9198-8E107DEEC83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28AE8EE-B2CA-4932-8B2A-EECF52093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CBA1A61-15E6-404D-8C68-95E4E77D6FC5}"/>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5" name="Footer Placeholder 4">
            <a:extLst>
              <a:ext uri="{FF2B5EF4-FFF2-40B4-BE49-F238E27FC236}">
                <a16:creationId xmlns:a16="http://schemas.microsoft.com/office/drawing/2014/main" xmlns="" id="{F5317B4B-0A6C-44F0-8088-458F711FDB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62CFF35-AA89-46E9-A0EF-5FECBFA13EBA}"/>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2005756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46D65-A2FB-44E9-9A2B-D5BF6CD888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92F5A87-8595-4610-A8B6-08ED48A6A4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DC04CA2-90DE-42EA-BA0B-F90C9BBAD7B3}"/>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5" name="Footer Placeholder 4">
            <a:extLst>
              <a:ext uri="{FF2B5EF4-FFF2-40B4-BE49-F238E27FC236}">
                <a16:creationId xmlns:a16="http://schemas.microsoft.com/office/drawing/2014/main" xmlns="" id="{1D1DCA77-6A7E-4A55-9EC2-1AC5FA5096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EBB0C15-1B97-4F7E-83FE-08F0E29E61D0}"/>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3328496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FDA5B5-028E-47D4-AFAC-895A9329114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4904CF8-DBDD-4831-B984-4972A2FCE3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02CF443A-26E2-445B-B78E-6E9614088D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6B7DD558-120B-4E94-8E43-3B941648DE0D}"/>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6" name="Footer Placeholder 5">
            <a:extLst>
              <a:ext uri="{FF2B5EF4-FFF2-40B4-BE49-F238E27FC236}">
                <a16:creationId xmlns:a16="http://schemas.microsoft.com/office/drawing/2014/main" xmlns="" id="{6D8375BE-2066-455A-82EB-8E582C7797E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60A03AF1-7BE6-49C9-A8EC-A9F56A6A8F7D}"/>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243970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CD47744-7FC4-4F15-92AB-0469B4CA6372}" type="slidenum">
              <a:rPr lang="en-IN" smtClean="0"/>
              <a:pPr/>
              <a:t>‹#›</a:t>
            </a:fld>
            <a:endParaRPr lang="en-IN"/>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 xmlns:p14="http://schemas.microsoft.com/office/powerpoint/2010/main" val="6727713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6719C-1540-4E02-9326-5F59E1B22B2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1266C43E-5A36-4D76-BB46-DF8A4A1E6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0EBCB54-C56D-4B95-9DD0-7EFF06A2B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6369B192-F9DE-4379-B129-13164F16B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C1481DD-844B-4D92-987C-917D115DC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C1FB04D9-D60A-43B9-AD06-FC4EAB47C692}"/>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8" name="Footer Placeholder 7">
            <a:extLst>
              <a:ext uri="{FF2B5EF4-FFF2-40B4-BE49-F238E27FC236}">
                <a16:creationId xmlns:a16="http://schemas.microsoft.com/office/drawing/2014/main" xmlns="" id="{62A94D65-47E4-4DA2-812F-291CF5F6608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01DFF8D8-4527-4F12-99E5-B3D8D97ECFE2}"/>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937165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12C1F-475C-495E-B044-700167CA514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D6B91CE2-563D-4D9F-A1E4-2911454531EF}"/>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4" name="Footer Placeholder 3">
            <a:extLst>
              <a:ext uri="{FF2B5EF4-FFF2-40B4-BE49-F238E27FC236}">
                <a16:creationId xmlns:a16="http://schemas.microsoft.com/office/drawing/2014/main" xmlns="" id="{FCC2A3C4-807F-4C97-A460-733D0E9B17F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EE97351F-7C99-4FB0-A382-FBF2A26FDA5F}"/>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1667094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1D5F89-30D8-490E-B121-DE2979146030}"/>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3" name="Footer Placeholder 2">
            <a:extLst>
              <a:ext uri="{FF2B5EF4-FFF2-40B4-BE49-F238E27FC236}">
                <a16:creationId xmlns:a16="http://schemas.microsoft.com/office/drawing/2014/main" xmlns="" id="{4F312263-AD3C-490F-9AEE-B3D53714E9C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02A4D5E9-D6B9-4498-B1E5-39986A53F0D2}"/>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3613329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852B58-D465-46C2-BF1A-68802D9E3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387B817-8240-47F0-9A28-E07E04244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4FB86416-7A89-4745-91C3-65226E091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5629B7-65B6-4395-B264-1B43D9E15D98}"/>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6" name="Footer Placeholder 5">
            <a:extLst>
              <a:ext uri="{FF2B5EF4-FFF2-40B4-BE49-F238E27FC236}">
                <a16:creationId xmlns:a16="http://schemas.microsoft.com/office/drawing/2014/main" xmlns="" id="{140408F5-0807-4E43-96D1-6A1C0CFA735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D8A54175-D8E7-4E48-95C2-7DD24AEC8CC0}"/>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432971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2D5196-5D0B-412E-97F1-68984A5E37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4BECF531-6A5E-47A6-8BF0-D95CBE335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7C8DAA6C-0A4D-4A8F-82BD-C45F6915C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D880D8-8EC0-4DB7-B4AB-69C350006F21}"/>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6" name="Footer Placeholder 5">
            <a:extLst>
              <a:ext uri="{FF2B5EF4-FFF2-40B4-BE49-F238E27FC236}">
                <a16:creationId xmlns:a16="http://schemas.microsoft.com/office/drawing/2014/main" xmlns="" id="{AF6BFF2E-E5CD-4D9A-87F0-04B7A8C08C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00A4824A-9886-4651-A295-71229BED2E7E}"/>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2141469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BEC842-C79F-48DD-AC32-21ECDDEDF6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63E43EC-59CA-4A3A-8E90-3EBA239CFD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0BAC4A1-CAC1-4528-BC78-3B72FF90C0B0}"/>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5" name="Footer Placeholder 4">
            <a:extLst>
              <a:ext uri="{FF2B5EF4-FFF2-40B4-BE49-F238E27FC236}">
                <a16:creationId xmlns:a16="http://schemas.microsoft.com/office/drawing/2014/main" xmlns="" id="{D532A260-6AC4-4980-A6EB-C683C48BE3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CDD1C99-1E7C-4A81-956A-4B376EDC5645}"/>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23482193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80C1EC-F922-4333-9BCF-08A9FF74A4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E339D787-032B-4B15-BB17-AB2425BFA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9EC896E-2C9E-4DE3-B356-DC6FAA638C9A}"/>
              </a:ext>
            </a:extLst>
          </p:cNvPr>
          <p:cNvSpPr>
            <a:spLocks noGrp="1"/>
          </p:cNvSpPr>
          <p:nvPr>
            <p:ph type="dt" sz="half" idx="10"/>
          </p:nvPr>
        </p:nvSpPr>
        <p:spPr/>
        <p:txBody>
          <a:bodyPr/>
          <a:lstStyle/>
          <a:p>
            <a:fld id="{B3425949-7A73-4A0A-A40A-CC11C7F95F00}" type="datetimeFigureOut">
              <a:rPr lang="en-IN" smtClean="0"/>
              <a:pPr/>
              <a:t>27-09-2020</a:t>
            </a:fld>
            <a:endParaRPr lang="en-IN"/>
          </a:p>
        </p:txBody>
      </p:sp>
      <p:sp>
        <p:nvSpPr>
          <p:cNvPr id="5" name="Footer Placeholder 4">
            <a:extLst>
              <a:ext uri="{FF2B5EF4-FFF2-40B4-BE49-F238E27FC236}">
                <a16:creationId xmlns:a16="http://schemas.microsoft.com/office/drawing/2014/main" xmlns="" id="{0BD70108-A26F-4DF4-A026-C44E8CD845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8AF55DCC-8626-49DC-8B56-C4C18A12DF0E}"/>
              </a:ext>
            </a:extLst>
          </p:cNvPr>
          <p:cNvSpPr>
            <a:spLocks noGrp="1"/>
          </p:cNvSpPr>
          <p:nvPr>
            <p:ph type="sldNum" sz="quarter" idx="12"/>
          </p:nvPr>
        </p:nvSpPr>
        <p:spPr/>
        <p:txBody>
          <a:body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530944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Rectangle 6"/>
          <p:cNvSpPr/>
          <p:nvPr userDrawn="1"/>
        </p:nvSpPr>
        <p:spPr>
          <a:xfrm rot="16200000">
            <a:off x="6141938" y="-4122708"/>
            <a:ext cx="77786" cy="101520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FF"/>
              </a:solidFill>
            </a:endParaRPr>
          </a:p>
        </p:txBody>
      </p:sp>
      <p:pic>
        <p:nvPicPr>
          <p:cNvPr id="5"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17667" y="163893"/>
            <a:ext cx="1341829" cy="754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163541" y="280200"/>
            <a:ext cx="1405067" cy="412496"/>
          </a:xfrm>
          <a:prstGeom prst="rect">
            <a:avLst/>
          </a:prstGeom>
        </p:spPr>
      </p:pic>
      <p:pic>
        <p:nvPicPr>
          <p:cNvPr id="10" name="Picture 9"/>
          <p:cNvPicPr>
            <a:picLocks noChangeAspect="1"/>
          </p:cNvPicPr>
          <p:nvPr userDrawn="1"/>
        </p:nvPicPr>
        <p:blipFill>
          <a:blip r:embed="rId4" cstate="print"/>
          <a:srcRect/>
          <a:stretch>
            <a:fillRect/>
          </a:stretch>
        </p:blipFill>
        <p:spPr bwMode="auto">
          <a:xfrm>
            <a:off x="10200456" y="6165304"/>
            <a:ext cx="1662112" cy="595312"/>
          </a:xfrm>
          <a:prstGeom prst="rect">
            <a:avLst/>
          </a:prstGeom>
          <a:noFill/>
          <a:ln w="9525">
            <a:noFill/>
            <a:miter lim="800000"/>
            <a:headEnd/>
            <a:tailEnd/>
          </a:ln>
        </p:spPr>
      </p:pic>
    </p:spTree>
    <p:extLst>
      <p:ext uri="{BB962C8B-B14F-4D97-AF65-F5344CB8AC3E}">
        <p14:creationId xmlns="" xmlns:p14="http://schemas.microsoft.com/office/powerpoint/2010/main" val="206790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F27D35AB-0B5A-4EFD-8862-9E7459499B8C}" type="datetimeFigureOut">
              <a:rPr lang="en-IN" smtClean="0"/>
              <a:pPr/>
              <a:t>27-09-2020</a:t>
            </a:fld>
            <a:endParaRPr lang="en-IN"/>
          </a:p>
        </p:txBody>
      </p:sp>
      <p:sp>
        <p:nvSpPr>
          <p:cNvPr id="7" name="Slide Number Placeholder 6"/>
          <p:cNvSpPr>
            <a:spLocks noGrp="1"/>
          </p:cNvSpPr>
          <p:nvPr>
            <p:ph type="sldNum" sz="quarter" idx="11"/>
          </p:nvPr>
        </p:nvSpPr>
        <p:spPr/>
        <p:txBody>
          <a:bodyPr rtlCol="0"/>
          <a:lstStyle/>
          <a:p>
            <a:fld id="{FCD47744-7FC4-4F15-92AB-0469B4CA6372}" type="slidenum">
              <a:rPr lang="en-IN" smtClean="0"/>
              <a:pPr/>
              <a:t>‹#›</a:t>
            </a:fld>
            <a:endParaRPr lang="en-IN"/>
          </a:p>
        </p:txBody>
      </p:sp>
      <p:sp>
        <p:nvSpPr>
          <p:cNvPr id="8" name="Footer Placeholder 7"/>
          <p:cNvSpPr>
            <a:spLocks noGrp="1"/>
          </p:cNvSpPr>
          <p:nvPr>
            <p:ph type="ftr" sz="quarter" idx="12"/>
          </p:nvPr>
        </p:nvSpPr>
        <p:spPr/>
        <p:txBody>
          <a:bodyPr rtlCol="0"/>
          <a:lstStyle/>
          <a:p>
            <a:endParaRPr lang="en-IN"/>
          </a:p>
        </p:txBody>
      </p:sp>
    </p:spTree>
    <p:extLst>
      <p:ext uri="{BB962C8B-B14F-4D97-AF65-F5344CB8AC3E}">
        <p14:creationId xmlns="" xmlns:p14="http://schemas.microsoft.com/office/powerpoint/2010/main" val="1968646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D35AB-0B5A-4EFD-8862-9E7459499B8C}" type="datetimeFigureOut">
              <a:rPr lang="en-IN" smtClean="0"/>
              <a:pPr/>
              <a:t>27-09-2020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408811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F27D35AB-0B5A-4EFD-8862-9E7459499B8C}" type="datetimeFigureOut">
              <a:rPr lang="en-IN" smtClean="0"/>
              <a:pPr/>
              <a:t>27-09-2020</a:t>
            </a:fld>
            <a:endParaRPr lang="en-IN"/>
          </a:p>
        </p:txBody>
      </p:sp>
      <p:sp>
        <p:nvSpPr>
          <p:cNvPr id="22" name="Slide Number Placeholder 21"/>
          <p:cNvSpPr>
            <a:spLocks noGrp="1"/>
          </p:cNvSpPr>
          <p:nvPr>
            <p:ph type="sldNum" sz="quarter" idx="15"/>
          </p:nvPr>
        </p:nvSpPr>
        <p:spPr/>
        <p:txBody>
          <a:bodyPr rtlCol="0"/>
          <a:lstStyle/>
          <a:p>
            <a:fld id="{FCD47744-7FC4-4F15-92AB-0469B4CA6372}" type="slidenum">
              <a:rPr lang="en-IN" smtClean="0"/>
              <a:pPr/>
              <a:t>‹#›</a:t>
            </a:fld>
            <a:endParaRPr lang="en-IN"/>
          </a:p>
        </p:txBody>
      </p:sp>
      <p:sp>
        <p:nvSpPr>
          <p:cNvPr id="23" name="Footer Placeholder 22"/>
          <p:cNvSpPr>
            <a:spLocks noGrp="1"/>
          </p:cNvSpPr>
          <p:nvPr>
            <p:ph type="ftr" sz="quarter" idx="16"/>
          </p:nvPr>
        </p:nvSpPr>
        <p:spPr/>
        <p:txBody>
          <a:bodyPr rtlCol="0"/>
          <a:lstStyle/>
          <a:p>
            <a:endParaRPr lang="en-IN"/>
          </a:p>
        </p:txBody>
      </p:sp>
    </p:spTree>
    <p:extLst>
      <p:ext uri="{BB962C8B-B14F-4D97-AF65-F5344CB8AC3E}">
        <p14:creationId xmlns="" xmlns:p14="http://schemas.microsoft.com/office/powerpoint/2010/main" val="55124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27D35AB-0B5A-4EFD-8862-9E7459499B8C}" type="datetimeFigureOut">
              <a:rPr lang="en-IN" smtClean="0"/>
              <a:pPr/>
              <a:t>27-09-2020</a:t>
            </a:fld>
            <a:endParaRPr lang="en-IN"/>
          </a:p>
        </p:txBody>
      </p:sp>
      <p:sp>
        <p:nvSpPr>
          <p:cNvPr id="18" name="Slide Number Placeholder 17"/>
          <p:cNvSpPr>
            <a:spLocks noGrp="1"/>
          </p:cNvSpPr>
          <p:nvPr>
            <p:ph type="sldNum" sz="quarter" idx="11"/>
          </p:nvPr>
        </p:nvSpPr>
        <p:spPr/>
        <p:txBody>
          <a:bodyPr rtlCol="0"/>
          <a:lstStyle/>
          <a:p>
            <a:fld id="{FCD47744-7FC4-4F15-92AB-0469B4CA6372}" type="slidenum">
              <a:rPr lang="en-IN" smtClean="0"/>
              <a:pPr/>
              <a:t>‹#›</a:t>
            </a:fld>
            <a:endParaRPr lang="en-IN"/>
          </a:p>
        </p:txBody>
      </p:sp>
      <p:sp>
        <p:nvSpPr>
          <p:cNvPr id="21" name="Footer Placeholder 20"/>
          <p:cNvSpPr>
            <a:spLocks noGrp="1"/>
          </p:cNvSpPr>
          <p:nvPr>
            <p:ph type="ftr" sz="quarter" idx="12"/>
          </p:nvPr>
        </p:nvSpPr>
        <p:spPr/>
        <p:txBody>
          <a:bodyPr rtlCol="0"/>
          <a:lstStyle/>
          <a:p>
            <a:endParaRPr lang="en-IN"/>
          </a:p>
        </p:txBody>
      </p:sp>
    </p:spTree>
    <p:extLst>
      <p:ext uri="{BB962C8B-B14F-4D97-AF65-F5344CB8AC3E}">
        <p14:creationId xmlns="" xmlns:p14="http://schemas.microsoft.com/office/powerpoint/2010/main" val="14503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F27D35AB-0B5A-4EFD-8862-9E7459499B8C}" type="datetimeFigureOut">
              <a:rPr lang="en-IN" smtClean="0"/>
              <a:pPr/>
              <a:t>27-09-2020</a:t>
            </a:fld>
            <a:endParaRPr lang="en-IN"/>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288526184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F27D35AB-0B5A-4EFD-8862-9E7459499B8C}" type="datetimeFigureOut">
              <a:rPr lang="en-IN" smtClean="0"/>
              <a:pPr/>
              <a:t>27-09-2020</a:t>
            </a:fld>
            <a:endParaRPr lang="en-IN"/>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IN"/>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288526184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789583-F9FA-4B93-87A8-D2640A906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FAA9D33-F2DE-4276-83FA-C9D963A9FB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59CA3E4-F0ED-4446-A45E-EA18638076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D35AB-0B5A-4EFD-8862-9E7459499B8C}" type="datetimeFigureOut">
              <a:rPr lang="en-IN" smtClean="0"/>
              <a:pPr/>
              <a:t>27-09-2020</a:t>
            </a:fld>
            <a:endParaRPr lang="en-IN"/>
          </a:p>
        </p:txBody>
      </p:sp>
      <p:sp>
        <p:nvSpPr>
          <p:cNvPr id="5" name="Footer Placeholder 4">
            <a:extLst>
              <a:ext uri="{FF2B5EF4-FFF2-40B4-BE49-F238E27FC236}">
                <a16:creationId xmlns:a16="http://schemas.microsoft.com/office/drawing/2014/main" xmlns="" id="{6742A53C-6C42-4EC6-8844-3C3EBA062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9C89B521-B373-4F45-AC00-7C9971829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47744-7FC4-4F15-92AB-0469B4CA6372}" type="slidenum">
              <a:rPr lang="en-IN" smtClean="0"/>
              <a:pPr/>
              <a:t>‹#›</a:t>
            </a:fld>
            <a:endParaRPr lang="en-IN"/>
          </a:p>
        </p:txBody>
      </p:sp>
    </p:spTree>
    <p:extLst>
      <p:ext uri="{BB962C8B-B14F-4D97-AF65-F5344CB8AC3E}">
        <p14:creationId xmlns="" xmlns:p14="http://schemas.microsoft.com/office/powerpoint/2010/main" val="135867371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660" r:id="rId13"/>
    <p:sldLayoutId id="2147483661"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1407B8-3C3D-4D31-B8CC-E0164E9A1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4D38E40-8567-4B32-85AF-E4590EF9F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A8F17070-9078-4C88-B049-2001A1D42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25949-7A73-4A0A-A40A-CC11C7F95F00}" type="datetimeFigureOut">
              <a:rPr lang="en-IN" smtClean="0"/>
              <a:pPr/>
              <a:t>27-09-2020</a:t>
            </a:fld>
            <a:endParaRPr lang="en-IN"/>
          </a:p>
        </p:txBody>
      </p:sp>
      <p:sp>
        <p:nvSpPr>
          <p:cNvPr id="5" name="Footer Placeholder 4">
            <a:extLst>
              <a:ext uri="{FF2B5EF4-FFF2-40B4-BE49-F238E27FC236}">
                <a16:creationId xmlns:a16="http://schemas.microsoft.com/office/drawing/2014/main" xmlns="" id="{733F9788-69A8-4E7B-98CA-3D25DAF1EF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C3B6F804-7066-4932-B779-AFC9AF174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A0C27-7091-46CB-BE05-C6E6FBFB05D4}" type="slidenum">
              <a:rPr lang="en-IN" smtClean="0"/>
              <a:pPr/>
              <a:t>‹#›</a:t>
            </a:fld>
            <a:endParaRPr lang="en-IN"/>
          </a:p>
        </p:txBody>
      </p:sp>
    </p:spTree>
    <p:extLst>
      <p:ext uri="{BB962C8B-B14F-4D97-AF65-F5344CB8AC3E}">
        <p14:creationId xmlns="" xmlns:p14="http://schemas.microsoft.com/office/powerpoint/2010/main" val="3367131802"/>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image" Target="../media/image7.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D644357-8F5D-441E-8B88-CC4A80CB9549}"/>
              </a:ext>
            </a:extLst>
          </p:cNvPr>
          <p:cNvSpPr txBox="1">
            <a:spLocks/>
          </p:cNvSpPr>
          <p:nvPr/>
        </p:nvSpPr>
        <p:spPr>
          <a:xfrm>
            <a:off x="4068318" y="939067"/>
            <a:ext cx="7700010" cy="5080733"/>
          </a:xfrm>
          <a:prstGeom prst="rect">
            <a:avLst/>
          </a:prstGeom>
          <a:noFill/>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rial" panose="020B0604020202020204"/>
                <a:ea typeface="+mj-ea"/>
                <a:cs typeface="+mj-cs"/>
              </a:rPr>
              <a:t>FARMS</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a:ea typeface="+mj-ea"/>
                <a:cs typeface="+mj-cs"/>
              </a:rPr>
              <a:t>(Farm Machinery Solutions)</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a:ea typeface="+mj-ea"/>
                <a:cs typeface="+mj-cs"/>
              </a:rPr>
              <a:t>Mobile App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panose="020B0604020202020204"/>
                <a:ea typeface="+mj-ea"/>
                <a:cs typeface="+mj-cs"/>
              </a:rPr>
              <a:t>(Facilitating hiring and sale/purchase of farm machinery)</a:t>
            </a:r>
            <a:endParaRPr kumimoji="0" lang="en-US" sz="4000" b="1" i="0" u="none" strike="noStrike" kern="1200" cap="none" spc="0" normalizeH="0" baseline="0" noProof="0" dirty="0">
              <a:ln>
                <a:noFill/>
              </a:ln>
              <a:solidFill>
                <a:srgbClr val="002060"/>
              </a:solidFill>
              <a:effectLst/>
              <a:uLnTx/>
              <a:uFillTx/>
              <a:latin typeface="Arial" panose="020B0604020202020204"/>
              <a:ea typeface="+mj-ea"/>
              <a:cs typeface="+mj-cs"/>
            </a:endParaRPr>
          </a:p>
        </p:txBody>
      </p:sp>
      <p:pic>
        <p:nvPicPr>
          <p:cNvPr id="5" name="Picture 2">
            <a:extLst>
              <a:ext uri="{FF2B5EF4-FFF2-40B4-BE49-F238E27FC236}">
                <a16:creationId xmlns:a16="http://schemas.microsoft.com/office/drawing/2014/main" xmlns="" id="{CB01535C-BC80-459F-AB7D-550E3CBB0EEB}"/>
              </a:ext>
            </a:extLst>
          </p:cNvPr>
          <p:cNvPicPr>
            <a:picLocks noChangeAspect="1" noChangeArrowheads="1"/>
          </p:cNvPicPr>
          <p:nvPr/>
        </p:nvPicPr>
        <p:blipFill>
          <a:blip r:embed="rId2" cstate="print"/>
          <a:srcRect/>
          <a:stretch>
            <a:fillRect/>
          </a:stretch>
        </p:blipFill>
        <p:spPr bwMode="auto">
          <a:xfrm>
            <a:off x="533400" y="1199189"/>
            <a:ext cx="3196908" cy="5389055"/>
          </a:xfrm>
          <a:prstGeom prst="rect">
            <a:avLst/>
          </a:prstGeom>
          <a:noFill/>
          <a:ln w="9525">
            <a:noFill/>
            <a:miter lim="800000"/>
            <a:headEnd/>
            <a:tailEnd/>
          </a:ln>
        </p:spPr>
      </p:pic>
      <p:pic>
        <p:nvPicPr>
          <p:cNvPr id="6" name="Picture 5">
            <a:extLst>
              <a:ext uri="{FF2B5EF4-FFF2-40B4-BE49-F238E27FC236}">
                <a16:creationId xmlns:a16="http://schemas.microsoft.com/office/drawing/2014/main" xmlns="" id="{9FEC8F44-E220-44C6-8457-0BE11310B379}"/>
              </a:ext>
            </a:extLst>
          </p:cNvPr>
          <p:cNvPicPr/>
          <p:nvPr/>
        </p:nvPicPr>
        <p:blipFill>
          <a:blip r:embed="rId3" cstate="print">
            <a:extLst>
              <a:ext uri="{BEBA8EAE-BF5A-486C-A8C5-ECC9F3942E4B}">
                <a14:imgProps xmlns="" xmlns:a14="http://schemas.microsoft.com/office/drawing/2010/main">
                  <a14:imgLayer r:embed="rId4">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65018" y="181744"/>
            <a:ext cx="4840382" cy="732656"/>
          </a:xfrm>
          <a:prstGeom prst="rect">
            <a:avLst/>
          </a:prstGeom>
        </p:spPr>
      </p:pic>
      <p:pic>
        <p:nvPicPr>
          <p:cNvPr id="8" name="Picture 7">
            <a:extLst>
              <a:ext uri="{FF2B5EF4-FFF2-40B4-BE49-F238E27FC236}">
                <a16:creationId xmlns:a16="http://schemas.microsoft.com/office/drawing/2014/main" xmlns="" id="{1522BC41-7876-4E8B-B326-B0EC40BA219E}"/>
              </a:ext>
            </a:extLst>
          </p:cNvPr>
          <p:cNvPicPr>
            <a:picLocks noChangeAspect="1"/>
          </p:cNvPicPr>
          <p:nvPr/>
        </p:nvPicPr>
        <p:blipFill>
          <a:blip r:embed="rId5" cstate="print">
            <a:lum bright="-16000"/>
            <a:extLst>
              <a:ext uri="{28A0092B-C50C-407E-A947-70E740481C1C}">
                <a14:useLocalDpi xmlns="" xmlns:a14="http://schemas.microsoft.com/office/drawing/2010/main" val="0"/>
              </a:ext>
            </a:extLst>
          </a:blip>
          <a:srcRect/>
          <a:stretch>
            <a:fillRect/>
          </a:stretch>
        </p:blipFill>
        <p:spPr bwMode="auto">
          <a:xfrm>
            <a:off x="10139796" y="5757134"/>
            <a:ext cx="1874525" cy="927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logo">
            <a:extLst>
              <a:ext uri="{FF2B5EF4-FFF2-40B4-BE49-F238E27FC236}">
                <a16:creationId xmlns:a16="http://schemas.microsoft.com/office/drawing/2014/main" xmlns="" id="{9BA80E68-2FB0-4417-8AB4-8242AE627C23}"/>
              </a:ext>
            </a:extLst>
          </p:cNvPr>
          <p:cNvPicPr>
            <a:picLocks noChangeAspect="1" noChangeArrowheads="1"/>
          </p:cNvPicPr>
          <p:nvPr/>
        </p:nvPicPr>
        <p:blipFill>
          <a:blip r:embed="rId6" cstate="print">
            <a:extLst>
              <a:ext uri="{28A0092B-C50C-407E-A947-70E740481C1C}">
                <a14:useLocalDpi xmlns="" xmlns:a14="http://schemas.microsoft.com/office/drawing/2010/main"/>
              </a:ext>
            </a:extLst>
          </a:blip>
          <a:srcRect/>
          <a:stretch>
            <a:fillRect/>
          </a:stretch>
        </p:blipFill>
        <p:spPr bwMode="auto">
          <a:xfrm>
            <a:off x="9804521" y="122303"/>
            <a:ext cx="2209800" cy="7767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428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32716"/>
            <a:ext cx="6705600" cy="646331"/>
          </a:xfrm>
          <a:prstGeom prst="rect">
            <a:avLst/>
          </a:prstGeom>
        </p:spPr>
        <p:txBody>
          <a:bodyPr wrap="square">
            <a:spAutoFit/>
          </a:bodyPr>
          <a:lstStyle/>
          <a:p>
            <a:pPr lvl="0">
              <a:spcAft>
                <a:spcPts val="600"/>
              </a:spcAft>
            </a:pPr>
            <a:r>
              <a:rPr lang="en-US" dirty="0">
                <a:latin typeface="Arial" panose="020B0604020202020204" pitchFamily="34" charset="0"/>
                <a:cs typeface="Arial" panose="020B0604020202020204" pitchFamily="34" charset="0"/>
              </a:rPr>
              <a:t>Click on Custom Hiring Centre(CHC</a:t>
            </a:r>
            <a:r>
              <a:rPr lang="en-US" dirty="0" smtClean="0">
                <a:latin typeface="Arial" panose="020B0604020202020204" pitchFamily="34" charset="0"/>
                <a:cs typeface="Arial" panose="020B0604020202020204" pitchFamily="34" charset="0"/>
              </a:rPr>
              <a:t>)/Service provider, </a:t>
            </a:r>
            <a:r>
              <a:rPr lang="en-US" dirty="0">
                <a:latin typeface="Arial" panose="020B0604020202020204" pitchFamily="34" charset="0"/>
                <a:cs typeface="Arial" panose="020B0604020202020204" pitchFamily="34" charset="0"/>
              </a:rPr>
              <a:t>Registration form will display as shown in below figure:-</a:t>
            </a:r>
          </a:p>
        </p:txBody>
      </p:sp>
      <p:sp>
        <p:nvSpPr>
          <p:cNvPr id="5" name="Rectangle 4"/>
          <p:cNvSpPr/>
          <p:nvPr/>
        </p:nvSpPr>
        <p:spPr>
          <a:xfrm>
            <a:off x="228600" y="1981200"/>
            <a:ext cx="7391400" cy="4262705"/>
          </a:xfrm>
          <a:prstGeom prst="rect">
            <a:avLst/>
          </a:prstGeom>
        </p:spPr>
        <p:txBody>
          <a:bodyPr wrap="square">
            <a:spAutoFit/>
          </a:bodyPr>
          <a:lstStyle/>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Select Established by</a:t>
            </a: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Society Registration Number(Optional)</a:t>
            </a: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Enter CHC/Service Provider</a:t>
            </a: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Enter Contact Person Name</a:t>
            </a: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Enter Mobile Number. (OTP will be received on entered Mobile No)</a:t>
            </a: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Enter OTP</a:t>
            </a: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Select State</a:t>
            </a: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Select District</a:t>
            </a: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Select Sub </a:t>
            </a:r>
            <a:r>
              <a:rPr lang="en-US" dirty="0" smtClean="0">
                <a:latin typeface="Arial" panose="020B0604020202020204" pitchFamily="34" charset="0"/>
                <a:cs typeface="Arial" panose="020B0604020202020204" pitchFamily="34" charset="0"/>
              </a:rPr>
              <a:t>District and Village in case of Rural</a:t>
            </a:r>
          </a:p>
          <a:p>
            <a:pPr marL="285750" lvl="0" indent="-285750">
              <a:spcAft>
                <a:spcPts val="600"/>
              </a:spcAft>
              <a:buFont typeface="Wingdings" panose="05000000000000000000" pitchFamily="2" charset="2"/>
              <a:buChar char="ü"/>
            </a:pPr>
            <a:r>
              <a:rPr lang="en-US" dirty="0" smtClean="0">
                <a:latin typeface="Arial" panose="020B0604020202020204" pitchFamily="34" charset="0"/>
                <a:cs typeface="Arial" panose="020B0604020202020204" pitchFamily="34" charset="0"/>
              </a:rPr>
              <a:t>Select  State, District and Town in case of Urban</a:t>
            </a:r>
            <a:endParaRPr lang="en-US" dirty="0">
              <a:latin typeface="Arial" panose="020B0604020202020204" pitchFamily="34" charset="0"/>
              <a:cs typeface="Arial" panose="020B0604020202020204" pitchFamily="34" charset="0"/>
            </a:endParaRP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Enter Address</a:t>
            </a:r>
          </a:p>
          <a:p>
            <a:pPr marL="285750" lvl="0" indent="-285750">
              <a:spcAft>
                <a:spcPts val="600"/>
              </a:spcAft>
              <a:buFont typeface="Wingdings" panose="05000000000000000000" pitchFamily="2" charset="2"/>
              <a:buChar char="ü"/>
            </a:pPr>
            <a:r>
              <a:rPr lang="en-US" dirty="0">
                <a:latin typeface="Arial" panose="020B0604020202020204" pitchFamily="34" charset="0"/>
                <a:cs typeface="Arial" panose="020B0604020202020204" pitchFamily="34" charset="0"/>
              </a:rPr>
              <a:t>Click on “NEXT” button, next screen will be display.</a:t>
            </a:r>
          </a:p>
        </p:txBody>
      </p:sp>
      <p:pic>
        <p:nvPicPr>
          <p:cNvPr id="6146" name="Picture 2"/>
          <p:cNvPicPr>
            <a:picLocks noChangeAspect="1" noChangeArrowheads="1"/>
          </p:cNvPicPr>
          <p:nvPr/>
        </p:nvPicPr>
        <p:blipFill rotWithShape="1">
          <a:blip r:embed="rId2" cstate="print"/>
          <a:srcRect t="4755" b="1935"/>
          <a:stretch/>
        </p:blipFill>
        <p:spPr bwMode="auto">
          <a:xfrm>
            <a:off x="8077200" y="914400"/>
            <a:ext cx="3200400" cy="5709567"/>
          </a:xfrm>
          <a:prstGeom prst="rect">
            <a:avLst/>
          </a:prstGeom>
          <a:noFill/>
          <a:ln w="9525">
            <a:noFill/>
            <a:miter lim="800000"/>
            <a:headEnd/>
            <a:tailEnd/>
          </a:ln>
        </p:spPr>
      </p:pic>
      <p:sp>
        <p:nvSpPr>
          <p:cNvPr id="6" name="Title 1">
            <a:extLst>
              <a:ext uri="{FF2B5EF4-FFF2-40B4-BE49-F238E27FC236}">
                <a16:creationId xmlns:a16="http://schemas.microsoft.com/office/drawing/2014/main" xmlns="" id="{BD6059FE-70E1-42C9-86A6-3D60FDE8B5BE}"/>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Registration as CHC(Custom Hiring Centre</a:t>
            </a:r>
            <a:r>
              <a:rPr lang="en-IN" sz="2800" b="1" dirty="0" smtClean="0">
                <a:solidFill>
                  <a:schemeClr val="bg1"/>
                </a:solidFill>
                <a:latin typeface="Arial" panose="020B0604020202020204" pitchFamily="34" charset="0"/>
                <a:cs typeface="Arial" panose="020B0604020202020204" pitchFamily="34" charset="0"/>
              </a:rPr>
              <a:t>)</a:t>
            </a:r>
            <a:endParaRPr lang="en-IN" sz="2800" b="1" dirty="0">
              <a:solidFill>
                <a:schemeClr val="bg1"/>
              </a:solidFill>
              <a:latin typeface="Arial" panose="020B0604020202020204" pitchFamily="34" charset="0"/>
              <a:cs typeface="Arial" panose="020B0604020202020204" pitchFamily="34" charset="0"/>
            </a:endParaRPr>
          </a:p>
        </p:txBody>
      </p:sp>
      <p:pic>
        <p:nvPicPr>
          <p:cNvPr id="7" name="Picture 6" descr="logo">
            <a:extLst>
              <a:ext uri="{FF2B5EF4-FFF2-40B4-BE49-F238E27FC236}">
                <a16:creationId xmlns:a16="http://schemas.microsoft.com/office/drawing/2014/main" xmlns="" id="{BF8D7B97-EED8-4699-8951-096050D60E2D}"/>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339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9200"/>
            <a:ext cx="6096000" cy="4739759"/>
          </a:xfrm>
          <a:prstGeom prst="rect">
            <a:avLst/>
          </a:prstGeom>
        </p:spPr>
        <p:txBody>
          <a:bodyPr>
            <a:spAutoFit/>
          </a:bodyPr>
          <a:lstStyle/>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Select Photo</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Select Establishment year and month</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Select ID proof</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Upload ID Proof</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Select Under Scheme  1.Central Government</a:t>
            </a:r>
          </a:p>
          <a:p>
            <a:pPr marL="285750" lvl="0" indent="-285750">
              <a:spcAft>
                <a:spcPts val="600"/>
              </a:spcAft>
            </a:pPr>
            <a:r>
              <a:rPr lang="en-US" dirty="0">
                <a:latin typeface="Arial" panose="020B0604020202020204" pitchFamily="34" charset="0"/>
                <a:cs typeface="Arial" panose="020B0604020202020204" pitchFamily="34" charset="0"/>
              </a:rPr>
              <a:t>                                          2.State Government</a:t>
            </a:r>
          </a:p>
          <a:p>
            <a:pPr marL="285750" lvl="0" indent="-285750">
              <a:spcAft>
                <a:spcPts val="600"/>
              </a:spcAft>
            </a:pPr>
            <a:r>
              <a:rPr lang="en-US" dirty="0">
                <a:latin typeface="Arial" panose="020B0604020202020204" pitchFamily="34" charset="0"/>
                <a:cs typeface="Arial" panose="020B0604020202020204" pitchFamily="34" charset="0"/>
              </a:rPr>
              <a:t>                                          3.Private</a:t>
            </a:r>
          </a:p>
          <a:p>
            <a:pPr marL="285750" lvl="0" indent="-285750">
              <a:spcAft>
                <a:spcPts val="600"/>
              </a:spcAft>
            </a:pPr>
            <a:r>
              <a:rPr lang="en-US" dirty="0">
                <a:latin typeface="Arial" panose="020B0604020202020204" pitchFamily="34" charset="0"/>
                <a:cs typeface="Arial" panose="020B0604020202020204" pitchFamily="34" charset="0"/>
              </a:rPr>
              <a:t>                                          4.ICAR</a:t>
            </a:r>
          </a:p>
          <a:p>
            <a:pPr marL="28575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GST Number (optional)</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Click on Check Box of “I accept the terms of the agreement”.</a:t>
            </a:r>
          </a:p>
          <a:p>
            <a:pPr marL="28575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Click on Submit Button, Information Pop up will display which will show password  and User ID will be your entered Mobile Number.</a:t>
            </a:r>
          </a:p>
        </p:txBody>
      </p:sp>
      <p:pic>
        <p:nvPicPr>
          <p:cNvPr id="5122" name="Picture 2"/>
          <p:cNvPicPr>
            <a:picLocks noChangeAspect="1" noChangeArrowheads="1"/>
          </p:cNvPicPr>
          <p:nvPr/>
        </p:nvPicPr>
        <p:blipFill>
          <a:blip r:embed="rId2" cstate="print"/>
          <a:srcRect/>
          <a:stretch>
            <a:fillRect/>
          </a:stretch>
        </p:blipFill>
        <p:spPr bwMode="auto">
          <a:xfrm>
            <a:off x="7391400" y="970044"/>
            <a:ext cx="3371850" cy="5772150"/>
          </a:xfrm>
          <a:prstGeom prst="rect">
            <a:avLst/>
          </a:prstGeom>
          <a:noFill/>
          <a:ln w="9525">
            <a:noFill/>
            <a:miter lim="800000"/>
            <a:headEnd/>
            <a:tailEnd/>
          </a:ln>
        </p:spPr>
      </p:pic>
      <p:sp>
        <p:nvSpPr>
          <p:cNvPr id="5" name="Title 1">
            <a:extLst>
              <a:ext uri="{FF2B5EF4-FFF2-40B4-BE49-F238E27FC236}">
                <a16:creationId xmlns:a16="http://schemas.microsoft.com/office/drawing/2014/main" xmlns="" id="{103AD6F7-21F2-4560-B7AC-8D29723B87A5}"/>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Registration as CHC(Custom Hiring Centre)…</a:t>
            </a:r>
            <a:r>
              <a:rPr lang="en-IN" sz="2000" b="1" dirty="0">
                <a:solidFill>
                  <a:schemeClr val="bg1"/>
                </a:solidFill>
                <a:latin typeface="Arial" panose="020B0604020202020204" pitchFamily="34" charset="0"/>
                <a:cs typeface="Arial" panose="020B0604020202020204" pitchFamily="34" charset="0"/>
              </a:rPr>
              <a:t>contd.</a:t>
            </a:r>
            <a:endParaRPr lang="en-IN" sz="2800" b="1" dirty="0">
              <a:solidFill>
                <a:schemeClr val="bg1"/>
              </a:solidFill>
              <a:latin typeface="Arial" panose="020B0604020202020204" pitchFamily="34" charset="0"/>
              <a:cs typeface="Arial" panose="020B0604020202020204" pitchFamily="34" charset="0"/>
            </a:endParaRPr>
          </a:p>
        </p:txBody>
      </p:sp>
      <p:pic>
        <p:nvPicPr>
          <p:cNvPr id="6" name="Picture 5" descr="logo">
            <a:extLst>
              <a:ext uri="{FF2B5EF4-FFF2-40B4-BE49-F238E27FC236}">
                <a16:creationId xmlns:a16="http://schemas.microsoft.com/office/drawing/2014/main" xmlns="" id="{388B907E-9B55-46FD-AEC0-681FB9640296}"/>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804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5943600" cy="3724096"/>
          </a:xfrm>
          <a:prstGeom prst="rect">
            <a:avLst/>
          </a:prstGeom>
        </p:spPr>
        <p:txBody>
          <a:bodyPr wrap="square">
            <a:spAutoFit/>
          </a:bodyPr>
          <a:lstStyle/>
          <a:p>
            <a:pPr>
              <a:lnSpc>
                <a:spcPct val="150000"/>
              </a:lnSpc>
              <a:spcAft>
                <a:spcPts val="600"/>
              </a:spcAft>
            </a:pPr>
            <a:r>
              <a:rPr lang="en-US" dirty="0">
                <a:latin typeface="Arial" panose="020B0604020202020204" pitchFamily="34" charset="0"/>
                <a:cs typeface="Arial" panose="020B0604020202020204" pitchFamily="34" charset="0"/>
              </a:rPr>
              <a:t>Login can be done for </a:t>
            </a:r>
            <a:r>
              <a:rPr lang="en-US" dirty="0" smtClean="0">
                <a:latin typeface="Arial" panose="020B0604020202020204" pitchFamily="34" charset="0"/>
                <a:cs typeface="Arial" panose="020B0604020202020204" pitchFamily="34" charset="0"/>
              </a:rPr>
              <a:t>three </a:t>
            </a:r>
            <a:r>
              <a:rPr lang="en-US" dirty="0">
                <a:latin typeface="Arial" panose="020B0604020202020204" pitchFamily="34" charset="0"/>
                <a:cs typeface="Arial" panose="020B0604020202020204" pitchFamily="34" charset="0"/>
              </a:rPr>
              <a:t>types of User, </a:t>
            </a:r>
            <a:r>
              <a:rPr lang="en-US" dirty="0" smtClean="0">
                <a:latin typeface="Arial" panose="020B0604020202020204" pitchFamily="34" charset="0"/>
                <a:cs typeface="Arial" panose="020B0604020202020204" pitchFamily="34" charset="0"/>
              </a:rPr>
              <a:t> Farmer, Custom </a:t>
            </a:r>
            <a:r>
              <a:rPr lang="en-US" dirty="0">
                <a:latin typeface="Arial" panose="020B0604020202020204" pitchFamily="34" charset="0"/>
                <a:cs typeface="Arial" panose="020B0604020202020204" pitchFamily="34" charset="0"/>
              </a:rPr>
              <a:t>Hiring </a:t>
            </a:r>
            <a:r>
              <a:rPr lang="en-US" dirty="0" smtClean="0">
                <a:latin typeface="Arial" panose="020B0604020202020204" pitchFamily="34" charset="0"/>
                <a:cs typeface="Arial" panose="020B0604020202020204" pitchFamily="34" charset="0"/>
              </a:rPr>
              <a:t>Centre/Service Provider and Guest </a:t>
            </a:r>
            <a:r>
              <a:rPr lang="en-US" dirty="0">
                <a:latin typeface="Arial" panose="020B0604020202020204" pitchFamily="34" charset="0"/>
                <a:cs typeface="Arial" panose="020B0604020202020204" pitchFamily="34" charset="0"/>
              </a:rPr>
              <a:t>user.</a:t>
            </a:r>
          </a:p>
          <a:p>
            <a:pPr marL="285750" lvl="0" indent="-285750">
              <a:lnSpc>
                <a:spcPct val="150000"/>
              </a:lnSpc>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Select User Type, If user is selected as “CHC/Service Provider” then </a:t>
            </a:r>
            <a:r>
              <a:rPr lang="en-US" dirty="0" smtClean="0">
                <a:latin typeface="Arial" panose="020B0604020202020204" pitchFamily="34" charset="0"/>
                <a:cs typeface="Arial" panose="020B0604020202020204" pitchFamily="34" charset="0"/>
              </a:rPr>
              <a:t>four </a:t>
            </a:r>
            <a:r>
              <a:rPr lang="en-US" dirty="0">
                <a:latin typeface="Arial" panose="020B0604020202020204" pitchFamily="34" charset="0"/>
                <a:cs typeface="Arial" panose="020B0604020202020204" pitchFamily="34" charset="0"/>
              </a:rPr>
              <a:t>CHC Types will display i.e. Farmer, </a:t>
            </a:r>
            <a:r>
              <a:rPr lang="en-US" dirty="0" smtClean="0">
                <a:latin typeface="Arial" panose="020B0604020202020204" pitchFamily="34" charset="0"/>
                <a:cs typeface="Arial" panose="020B0604020202020204" pitchFamily="34" charset="0"/>
              </a:rPr>
              <a:t>Society, Entrepreneur and Govt.  </a:t>
            </a:r>
            <a:endParaRPr lang="en-US" dirty="0">
              <a:latin typeface="Arial" panose="020B0604020202020204" pitchFamily="34" charset="0"/>
              <a:cs typeface="Arial" panose="020B0604020202020204" pitchFamily="34" charset="0"/>
            </a:endParaRPr>
          </a:p>
          <a:p>
            <a:pPr marL="285750" lvl="0" indent="-285750">
              <a:lnSpc>
                <a:spcPct val="150000"/>
              </a:lnSpc>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In case of CHC user, select CHC Type</a:t>
            </a:r>
          </a:p>
          <a:p>
            <a:pPr marL="285750" lvl="0" indent="-285750">
              <a:lnSpc>
                <a:spcPct val="150000"/>
              </a:lnSpc>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Enter Mobile No.</a:t>
            </a:r>
          </a:p>
          <a:p>
            <a:pPr marL="285750" lvl="0" indent="-285750">
              <a:lnSpc>
                <a:spcPct val="150000"/>
              </a:lnSpc>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Enter Password</a:t>
            </a:r>
          </a:p>
        </p:txBody>
      </p:sp>
      <p:sp>
        <p:nvSpPr>
          <p:cNvPr id="5" name="Rectangle 4"/>
          <p:cNvSpPr/>
          <p:nvPr/>
        </p:nvSpPr>
        <p:spPr>
          <a:xfrm>
            <a:off x="304800" y="4917756"/>
            <a:ext cx="6858000" cy="1569660"/>
          </a:xfrm>
          <a:prstGeom prst="rect">
            <a:avLst/>
          </a:prstGeom>
        </p:spPr>
        <p:txBody>
          <a:bodyPr wrap="square">
            <a:spAutoFit/>
          </a:bodyPr>
          <a:lstStyle/>
          <a:p>
            <a:pPr algn="just"/>
            <a:r>
              <a:rPr lang="en-US" sz="1600" b="1" dirty="0">
                <a:latin typeface="Arial" panose="020B0604020202020204" pitchFamily="34" charset="0"/>
                <a:cs typeface="Arial" panose="020B0604020202020204" pitchFamily="34" charset="0"/>
              </a:rPr>
              <a:t>Note: -</a:t>
            </a:r>
            <a:r>
              <a:rPr lang="en-US" sz="1600" dirty="0">
                <a:latin typeface="Arial" panose="020B0604020202020204" pitchFamily="34" charset="0"/>
                <a:cs typeface="Arial" panose="020B0604020202020204" pitchFamily="34" charset="0"/>
              </a:rPr>
              <a:t> While doing registration of CHC, if “Established By” is selected as Farmer then CHC will select CHC type as Farmer at login time, if “Established By” is selected as PACS, Other than PACS, FPO, SHG, Registered Farmer Group then CHC will select CHC type as “Society” and if “Established By” is selected as “Entrepreneur” then CHC will select CHC type as “Entrepreneur”.</a:t>
            </a:r>
          </a:p>
        </p:txBody>
      </p:sp>
      <p:pic>
        <p:nvPicPr>
          <p:cNvPr id="32771" name="Picture 3" descr="F:\FarmMachinery\CHCAPP\Screenshots\25-08-20\Screenshots (4)\Screenshot_20200825-221702.png"/>
          <p:cNvPicPr>
            <a:picLocks noChangeAspect="1" noChangeArrowheads="1"/>
          </p:cNvPicPr>
          <p:nvPr/>
        </p:nvPicPr>
        <p:blipFill>
          <a:blip r:embed="rId2" cstate="print"/>
          <a:srcRect/>
          <a:stretch>
            <a:fillRect/>
          </a:stretch>
        </p:blipFill>
        <p:spPr bwMode="auto">
          <a:xfrm>
            <a:off x="7391400" y="967035"/>
            <a:ext cx="3505200" cy="5486400"/>
          </a:xfrm>
          <a:prstGeom prst="rect">
            <a:avLst/>
          </a:prstGeom>
          <a:noFill/>
        </p:spPr>
      </p:pic>
      <p:sp>
        <p:nvSpPr>
          <p:cNvPr id="7" name="Title 1">
            <a:extLst>
              <a:ext uri="{FF2B5EF4-FFF2-40B4-BE49-F238E27FC236}">
                <a16:creationId xmlns:a16="http://schemas.microsoft.com/office/drawing/2014/main" xmlns="" id="{596CB678-EC70-4FCE-AAE1-60785FC7E023}"/>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smtClean="0">
                <a:solidFill>
                  <a:schemeClr val="bg1"/>
                </a:solidFill>
                <a:latin typeface="Arial" panose="020B0604020202020204" pitchFamily="34" charset="0"/>
                <a:cs typeface="Arial" panose="020B0604020202020204" pitchFamily="34" charset="0"/>
              </a:rPr>
              <a:t>CHC/Service Provider </a:t>
            </a:r>
            <a:r>
              <a:rPr lang="en-IN" sz="2800" b="1" dirty="0">
                <a:solidFill>
                  <a:schemeClr val="bg1"/>
                </a:solidFill>
                <a:latin typeface="Arial" panose="020B0604020202020204" pitchFamily="34" charset="0"/>
                <a:cs typeface="Arial" panose="020B0604020202020204" pitchFamily="34" charset="0"/>
              </a:rPr>
              <a:t>Login</a:t>
            </a:r>
          </a:p>
        </p:txBody>
      </p:sp>
      <p:pic>
        <p:nvPicPr>
          <p:cNvPr id="8" name="Picture 7" descr="logo">
            <a:extLst>
              <a:ext uri="{FF2B5EF4-FFF2-40B4-BE49-F238E27FC236}">
                <a16:creationId xmlns:a16="http://schemas.microsoft.com/office/drawing/2014/main" xmlns="" id="{84D8AB5E-4D2F-48D9-91F9-80CD534A3731}"/>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767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56875"/>
            <a:ext cx="5562600"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After login as </a:t>
            </a:r>
            <a:r>
              <a:rPr lang="en-US" sz="2000" dirty="0" smtClean="0">
                <a:latin typeface="Arial" panose="020B0604020202020204" pitchFamily="34" charset="0"/>
                <a:cs typeface="Arial" panose="020B0604020202020204" pitchFamily="34" charset="0"/>
              </a:rPr>
              <a:t>CHC/Service Provider, </a:t>
            </a:r>
            <a:r>
              <a:rPr lang="en-US" sz="2000" dirty="0">
                <a:latin typeface="Arial" panose="020B0604020202020204" pitchFamily="34" charset="0"/>
                <a:cs typeface="Arial" panose="020B0604020202020204" pitchFamily="34" charset="0"/>
              </a:rPr>
              <a:t>CHC dashboard will display</a:t>
            </a:r>
          </a:p>
        </p:txBody>
      </p:sp>
      <p:pic>
        <p:nvPicPr>
          <p:cNvPr id="22530" name="Picture 2" descr="F:\FarmMachinery\CHCAPP\Screenshots\25-08-20\Screenshots (3)\Screenshot_20200825-170422.png"/>
          <p:cNvPicPr>
            <a:picLocks noChangeAspect="1" noChangeArrowheads="1"/>
          </p:cNvPicPr>
          <p:nvPr/>
        </p:nvPicPr>
        <p:blipFill rotWithShape="1">
          <a:blip r:embed="rId2" cstate="print"/>
          <a:srcRect t="9827"/>
          <a:stretch/>
        </p:blipFill>
        <p:spPr bwMode="auto">
          <a:xfrm>
            <a:off x="7239000" y="910696"/>
            <a:ext cx="3733800" cy="5831498"/>
          </a:xfrm>
          <a:prstGeom prst="rect">
            <a:avLst/>
          </a:prstGeom>
          <a:noFill/>
        </p:spPr>
      </p:pic>
      <p:sp>
        <p:nvSpPr>
          <p:cNvPr id="5" name="Title 1">
            <a:extLst>
              <a:ext uri="{FF2B5EF4-FFF2-40B4-BE49-F238E27FC236}">
                <a16:creationId xmlns:a16="http://schemas.microsoft.com/office/drawing/2014/main" xmlns="" id="{C573BAAC-3DDD-4DA0-929A-CC7134FE1F21}"/>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Login </a:t>
            </a:r>
            <a:r>
              <a:rPr lang="en-IN" sz="2800" b="1" dirty="0" smtClean="0">
                <a:solidFill>
                  <a:schemeClr val="bg1"/>
                </a:solidFill>
                <a:latin typeface="Arial" panose="020B0604020202020204" pitchFamily="34" charset="0"/>
                <a:cs typeface="Arial" panose="020B0604020202020204" pitchFamily="34" charset="0"/>
              </a:rPr>
              <a:t>as CHC/Service Provider</a:t>
            </a:r>
            <a:endParaRPr lang="en-IN" sz="2800" b="1" dirty="0">
              <a:solidFill>
                <a:schemeClr val="bg1"/>
              </a:solidFill>
              <a:latin typeface="Arial" panose="020B0604020202020204" pitchFamily="34" charset="0"/>
              <a:cs typeface="Arial" panose="020B0604020202020204" pitchFamily="34" charset="0"/>
            </a:endParaRPr>
          </a:p>
        </p:txBody>
      </p:sp>
      <p:pic>
        <p:nvPicPr>
          <p:cNvPr id="6" name="Picture 5" descr="logo">
            <a:extLst>
              <a:ext uri="{FF2B5EF4-FFF2-40B4-BE49-F238E27FC236}">
                <a16:creationId xmlns:a16="http://schemas.microsoft.com/office/drawing/2014/main" xmlns="" id="{18E75484-06C9-4805-9371-E5F9F77B578B}"/>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178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595820"/>
            <a:ext cx="6858000" cy="3862596"/>
          </a:xfrm>
          <a:prstGeom prst="rect">
            <a:avLst/>
          </a:prstGeom>
        </p:spPr>
        <p:txBody>
          <a:bodyPr wrap="square">
            <a:spAutoFit/>
          </a:bodyPr>
          <a:lstStyle/>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CHC Type(1.CHC/Farm Machinery Bank</a:t>
            </a:r>
          </a:p>
          <a:p>
            <a:pPr marL="285750" lvl="0" indent="-285750">
              <a:spcAft>
                <a:spcPts val="600"/>
              </a:spcAft>
            </a:pPr>
            <a:r>
              <a:rPr lang="en-US" sz="2000" dirty="0">
                <a:latin typeface="Arial" panose="020B0604020202020204" pitchFamily="34" charset="0"/>
                <a:cs typeface="Arial" panose="020B0604020202020204" pitchFamily="34" charset="0"/>
              </a:rPr>
              <a:t>                                  2.Single Implement with Subsidy</a:t>
            </a:r>
          </a:p>
          <a:p>
            <a:pPr marL="285750" lvl="0" indent="-285750">
              <a:spcAft>
                <a:spcPts val="600"/>
              </a:spcAft>
            </a:pPr>
            <a:r>
              <a:rPr lang="en-US" sz="2000" dirty="0">
                <a:latin typeface="Arial" panose="020B0604020202020204" pitchFamily="34" charset="0"/>
                <a:cs typeface="Arial" panose="020B0604020202020204" pitchFamily="34" charset="0"/>
              </a:rPr>
              <a:t>                                  3.Single Implement without Subsidy</a:t>
            </a:r>
          </a:p>
          <a:p>
            <a:pPr marL="285750" lvl="0" indent="-285750">
              <a:spcAft>
                <a:spcPts val="600"/>
              </a:spcAft>
            </a:pPr>
            <a:r>
              <a:rPr lang="en-US" sz="2000" dirty="0">
                <a:latin typeface="Arial" panose="020B0604020202020204" pitchFamily="34" charset="0"/>
                <a:cs typeface="Arial" panose="020B0604020202020204" pitchFamily="34" charset="0"/>
              </a:rPr>
              <a:t>                                  4. High Productive Equipment Hub)</a:t>
            </a:r>
          </a:p>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Implement Name</a:t>
            </a:r>
          </a:p>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Enter Specification</a:t>
            </a:r>
          </a:p>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Enter Hiring Cost Per Acre</a:t>
            </a:r>
          </a:p>
          <a:p>
            <a:pPr marL="28575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Enter Hiring Cost Per Hour</a:t>
            </a:r>
          </a:p>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Enter Number of Machinery</a:t>
            </a:r>
          </a:p>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Photo</a:t>
            </a:r>
          </a:p>
        </p:txBody>
      </p:sp>
      <p:pic>
        <p:nvPicPr>
          <p:cNvPr id="24578" name="Picture 2" descr="F:\FarmMachinery\CHCAPP\Screenshots\25-08-20\Screenshots (3)\Screenshot_20200825-170621.png"/>
          <p:cNvPicPr>
            <a:picLocks noChangeAspect="1" noChangeArrowheads="1"/>
          </p:cNvPicPr>
          <p:nvPr/>
        </p:nvPicPr>
        <p:blipFill>
          <a:blip r:embed="rId2" cstate="print"/>
          <a:srcRect/>
          <a:stretch>
            <a:fillRect/>
          </a:stretch>
        </p:blipFill>
        <p:spPr bwMode="auto">
          <a:xfrm>
            <a:off x="7215809" y="914400"/>
            <a:ext cx="3810000" cy="5715000"/>
          </a:xfrm>
          <a:prstGeom prst="rect">
            <a:avLst/>
          </a:prstGeom>
          <a:noFill/>
        </p:spPr>
      </p:pic>
      <p:sp>
        <p:nvSpPr>
          <p:cNvPr id="4" name="Rectangle 3"/>
          <p:cNvSpPr/>
          <p:nvPr/>
        </p:nvSpPr>
        <p:spPr>
          <a:xfrm>
            <a:off x="152400" y="1219200"/>
            <a:ext cx="699230" cy="369332"/>
          </a:xfrm>
          <a:prstGeom prst="rect">
            <a:avLst/>
          </a:prstGeom>
        </p:spPr>
        <p:txBody>
          <a:bodyPr wrap="none">
            <a:spAutoFit/>
          </a:bodyPr>
          <a:lstStyle/>
          <a:p>
            <a:pPr lvl="1"/>
            <a:r>
              <a:rPr lang="en-US" b="1" dirty="0"/>
              <a:t> </a:t>
            </a:r>
          </a:p>
        </p:txBody>
      </p:sp>
      <p:sp>
        <p:nvSpPr>
          <p:cNvPr id="5" name="Rectangle 4"/>
          <p:cNvSpPr/>
          <p:nvPr/>
        </p:nvSpPr>
        <p:spPr>
          <a:xfrm>
            <a:off x="381000" y="1223547"/>
            <a:ext cx="6096000" cy="1092607"/>
          </a:xfrm>
          <a:prstGeom prst="rect">
            <a:avLst/>
          </a:prstGeom>
        </p:spPr>
        <p:txBody>
          <a:bodyPr>
            <a:spAutoFit/>
          </a:bodyPr>
          <a:lstStyle/>
          <a:p>
            <a:pPr>
              <a:spcAft>
                <a:spcPts val="600"/>
              </a:spcAft>
            </a:pPr>
            <a:r>
              <a:rPr lang="en-US" sz="2000" dirty="0">
                <a:latin typeface="Arial" panose="020B0604020202020204" pitchFamily="34" charset="0"/>
                <a:cs typeface="Arial" panose="020B0604020202020204" pitchFamily="34" charset="0"/>
              </a:rPr>
              <a:t>Here user will add implement detail and added implement details will also display. </a:t>
            </a:r>
          </a:p>
          <a:p>
            <a:pPr>
              <a:spcAft>
                <a:spcPts val="600"/>
              </a:spcAft>
            </a:pPr>
            <a:r>
              <a:rPr lang="en-US" sz="2000" dirty="0">
                <a:latin typeface="Arial" panose="020B0604020202020204" pitchFamily="34" charset="0"/>
                <a:cs typeface="Arial" panose="020B0604020202020204" pitchFamily="34" charset="0"/>
              </a:rPr>
              <a:t>Click on plus (+) icon, to add details.</a:t>
            </a:r>
          </a:p>
        </p:txBody>
      </p:sp>
      <p:sp>
        <p:nvSpPr>
          <p:cNvPr id="6" name="Title 1">
            <a:extLst>
              <a:ext uri="{FF2B5EF4-FFF2-40B4-BE49-F238E27FC236}">
                <a16:creationId xmlns:a16="http://schemas.microsoft.com/office/drawing/2014/main" xmlns="" id="{F93E1048-DC50-4D3F-9507-D01A84FC3BCF}"/>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Implement and Hiring Details</a:t>
            </a:r>
          </a:p>
        </p:txBody>
      </p:sp>
      <p:pic>
        <p:nvPicPr>
          <p:cNvPr id="7" name="Picture 6" descr="logo">
            <a:extLst>
              <a:ext uri="{FF2B5EF4-FFF2-40B4-BE49-F238E27FC236}">
                <a16:creationId xmlns:a16="http://schemas.microsoft.com/office/drawing/2014/main" xmlns="" id="{B0483D78-7D14-4F62-9413-CC5ED0E69B37}"/>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271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020" y="1009590"/>
            <a:ext cx="6726521" cy="400110"/>
          </a:xfrm>
          <a:prstGeom prst="rect">
            <a:avLst/>
          </a:prstGeom>
        </p:spPr>
        <p:txBody>
          <a:bodyPr wrap="none">
            <a:spAutoFit/>
          </a:bodyPr>
          <a:lstStyle/>
          <a:p>
            <a:pPr marL="28575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User can also update and delete the implement details.</a:t>
            </a:r>
          </a:p>
        </p:txBody>
      </p:sp>
      <p:sp>
        <p:nvSpPr>
          <p:cNvPr id="4" name="Rectangle 3"/>
          <p:cNvSpPr/>
          <p:nvPr/>
        </p:nvSpPr>
        <p:spPr>
          <a:xfrm>
            <a:off x="343020" y="1410024"/>
            <a:ext cx="6385531" cy="400110"/>
          </a:xfrm>
          <a:prstGeom prst="rect">
            <a:avLst/>
          </a:prstGeom>
        </p:spPr>
        <p:txBody>
          <a:bodyPr wrap="none">
            <a:spAutoFit/>
          </a:bodyPr>
          <a:lstStyle/>
          <a:p>
            <a:pPr marL="285750" lvl="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To delete the implement details, click on delete icon.</a:t>
            </a:r>
          </a:p>
        </p:txBody>
      </p:sp>
      <p:pic>
        <p:nvPicPr>
          <p:cNvPr id="31746" name="Picture 2" descr="F:\FarmMachinery\CHCAPP\Screenshots\25-08-20\Screenshots (3)\Screenshot_20200825-170706.png"/>
          <p:cNvPicPr>
            <a:picLocks noChangeAspect="1" noChangeArrowheads="1"/>
          </p:cNvPicPr>
          <p:nvPr/>
        </p:nvPicPr>
        <p:blipFill>
          <a:blip r:embed="rId2" cstate="print"/>
          <a:srcRect/>
          <a:stretch>
            <a:fillRect/>
          </a:stretch>
        </p:blipFill>
        <p:spPr bwMode="auto">
          <a:xfrm>
            <a:off x="7648575" y="1086678"/>
            <a:ext cx="4314825" cy="5791200"/>
          </a:xfrm>
          <a:prstGeom prst="rect">
            <a:avLst/>
          </a:prstGeom>
          <a:noFill/>
        </p:spPr>
      </p:pic>
      <p:pic>
        <p:nvPicPr>
          <p:cNvPr id="31747" name="Picture 3" descr="F:\FarmMachinery\CHCAPP\Screenshots\25-08-20\Screenshots (4)\Screenshot_20200825-222025.png"/>
          <p:cNvPicPr>
            <a:picLocks noChangeAspect="1" noChangeArrowheads="1"/>
          </p:cNvPicPr>
          <p:nvPr/>
        </p:nvPicPr>
        <p:blipFill>
          <a:blip r:embed="rId3" cstate="print"/>
          <a:srcRect/>
          <a:stretch>
            <a:fillRect/>
          </a:stretch>
        </p:blipFill>
        <p:spPr bwMode="auto">
          <a:xfrm>
            <a:off x="1295400" y="2057400"/>
            <a:ext cx="4152900" cy="4191000"/>
          </a:xfrm>
          <a:prstGeom prst="rect">
            <a:avLst/>
          </a:prstGeom>
          <a:noFill/>
        </p:spPr>
      </p:pic>
      <p:sp>
        <p:nvSpPr>
          <p:cNvPr id="6" name="Title 1">
            <a:extLst>
              <a:ext uri="{FF2B5EF4-FFF2-40B4-BE49-F238E27FC236}">
                <a16:creationId xmlns:a16="http://schemas.microsoft.com/office/drawing/2014/main" xmlns="" id="{78F2A5CA-1350-4527-96FD-62AA9305E627}"/>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Implement and Hiring Details…</a:t>
            </a:r>
            <a:r>
              <a:rPr lang="en-IN" sz="2000" b="1" dirty="0">
                <a:solidFill>
                  <a:schemeClr val="bg1"/>
                </a:solidFill>
                <a:latin typeface="Arial" panose="020B0604020202020204" pitchFamily="34" charset="0"/>
                <a:cs typeface="Arial" panose="020B0604020202020204" pitchFamily="34" charset="0"/>
              </a:rPr>
              <a:t>contd.</a:t>
            </a:r>
            <a:endParaRPr lang="en-IN" sz="2800" b="1" dirty="0">
              <a:solidFill>
                <a:schemeClr val="bg1"/>
              </a:solidFill>
              <a:latin typeface="Arial" panose="020B0604020202020204" pitchFamily="34" charset="0"/>
              <a:cs typeface="Arial" panose="020B0604020202020204" pitchFamily="34" charset="0"/>
            </a:endParaRPr>
          </a:p>
        </p:txBody>
      </p:sp>
      <p:pic>
        <p:nvPicPr>
          <p:cNvPr id="7" name="Picture 6" descr="logo">
            <a:extLst>
              <a:ext uri="{FF2B5EF4-FFF2-40B4-BE49-F238E27FC236}">
                <a16:creationId xmlns:a16="http://schemas.microsoft.com/office/drawing/2014/main" xmlns="" id="{A9765E0B-C13F-4E97-AC77-F473300ECB18}"/>
              </a:ext>
            </a:extLst>
          </p:cNvPr>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2744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986" y="1219200"/>
            <a:ext cx="6096000" cy="4385816"/>
          </a:xfrm>
          <a:prstGeom prst="rect">
            <a:avLst/>
          </a:prstGeom>
        </p:spPr>
        <p:txBody>
          <a:bodyPr>
            <a:spAutoFit/>
          </a:bodyPr>
          <a:lstStyle/>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Enter Farmer/User Name</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Enter Mobile Number. On entered Mobile No, OTP will be received.</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Enter OTP</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Select State</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Select District</a:t>
            </a: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Select Sub </a:t>
            </a:r>
            <a:r>
              <a:rPr lang="en-US" dirty="0" smtClean="0">
                <a:latin typeface="Arial" panose="020B0604020202020204" pitchFamily="34" charset="0"/>
                <a:cs typeface="Arial" panose="020B0604020202020204" pitchFamily="34" charset="0"/>
              </a:rPr>
              <a:t>District and Village in case of Rural</a:t>
            </a:r>
          </a:p>
          <a:p>
            <a:pPr marL="285750" lvl="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Select State, District and Town in case of Urban</a:t>
            </a:r>
            <a:endParaRPr lang="en-US" dirty="0">
              <a:latin typeface="Arial" panose="020B0604020202020204" pitchFamily="34" charset="0"/>
              <a:cs typeface="Arial" panose="020B0604020202020204" pitchFamily="34" charset="0"/>
            </a:endParaRPr>
          </a:p>
          <a:p>
            <a:pPr marL="285750" lvl="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Enter </a:t>
            </a:r>
            <a:r>
              <a:rPr lang="en-US" dirty="0" smtClean="0">
                <a:latin typeface="Arial" panose="020B0604020202020204" pitchFamily="34" charset="0"/>
                <a:cs typeface="Arial" panose="020B0604020202020204" pitchFamily="34" charset="0"/>
              </a:rPr>
              <a:t>Address/Landmark</a:t>
            </a: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Click </a:t>
            </a:r>
            <a:r>
              <a:rPr lang="en-US" dirty="0">
                <a:latin typeface="Arial" panose="020B0604020202020204" pitchFamily="34" charset="0"/>
                <a:cs typeface="Arial" panose="020B0604020202020204" pitchFamily="34" charset="0"/>
              </a:rPr>
              <a:t>on Submit Button, Information Pop up will display which will show password  and User ID  will be your entered Mobile Number.</a:t>
            </a:r>
          </a:p>
          <a:p>
            <a:pPr marL="285750" lvl="0" indent="-285750">
              <a:spcAft>
                <a:spcPts val="6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pic>
        <p:nvPicPr>
          <p:cNvPr id="30722" name="Picture 2" descr="F:\FarmMachinery\CHCAPP\Screenshots\25-08-20\FarmerReg.PNG"/>
          <p:cNvPicPr>
            <a:picLocks noChangeAspect="1" noChangeArrowheads="1"/>
          </p:cNvPicPr>
          <p:nvPr/>
        </p:nvPicPr>
        <p:blipFill rotWithShape="1">
          <a:blip r:embed="rId2" cstate="print"/>
          <a:srcRect t="8411"/>
          <a:stretch/>
        </p:blipFill>
        <p:spPr bwMode="auto">
          <a:xfrm>
            <a:off x="7315200" y="914399"/>
            <a:ext cx="3581400" cy="5779077"/>
          </a:xfrm>
          <a:prstGeom prst="rect">
            <a:avLst/>
          </a:prstGeom>
          <a:noFill/>
        </p:spPr>
      </p:pic>
      <p:sp>
        <p:nvSpPr>
          <p:cNvPr id="6" name="Title 1">
            <a:extLst>
              <a:ext uri="{FF2B5EF4-FFF2-40B4-BE49-F238E27FC236}">
                <a16:creationId xmlns:a16="http://schemas.microsoft.com/office/drawing/2014/main" xmlns="" id="{C903F58D-9299-4B58-A86A-324B3320C825}"/>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Registration as Farmer</a:t>
            </a:r>
          </a:p>
        </p:txBody>
      </p:sp>
      <p:pic>
        <p:nvPicPr>
          <p:cNvPr id="7" name="Picture 6" descr="logo">
            <a:extLst>
              <a:ext uri="{FF2B5EF4-FFF2-40B4-BE49-F238E27FC236}">
                <a16:creationId xmlns:a16="http://schemas.microsoft.com/office/drawing/2014/main" xmlns="" id="{4CCC49D6-02EB-4DBD-A326-FCB6CE2FC9A6}"/>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689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56186"/>
            <a:ext cx="7543800" cy="4939814"/>
          </a:xfrm>
          <a:prstGeom prst="rect">
            <a:avLst/>
          </a:prstGeom>
        </p:spPr>
        <p:txBody>
          <a:bodyPr wrap="square">
            <a:spAutoFit/>
          </a:bodyPr>
          <a:lstStyle/>
          <a:p>
            <a:r>
              <a:rPr lang="en-US" dirty="0">
                <a:latin typeface="Arial" panose="020B0604020202020204" pitchFamily="34" charset="0"/>
                <a:cs typeface="Arial" panose="020B0604020202020204" pitchFamily="34" charset="0"/>
              </a:rPr>
              <a:t>After login as Farmer, Farmer dashboard will display.</a:t>
            </a:r>
          </a:p>
          <a:p>
            <a:pPr marL="628650" lvl="2" indent="-285750">
              <a:lnSpc>
                <a:spcPct val="150000"/>
              </a:lnSpc>
              <a:buFont typeface="Arial" panose="020B0604020202020204" pitchFamily="34" charset="0"/>
              <a:buChar char="•"/>
            </a:pPr>
            <a:r>
              <a:rPr lang="en-IN" dirty="0">
                <a:latin typeface="Arial" panose="020B0604020202020204" pitchFamily="34" charset="0"/>
                <a:cs typeface="Arial" panose="020B0604020202020204" pitchFamily="34" charset="0"/>
              </a:rPr>
              <a:t>Geo tagging of farm location to facilitate nearby equipment search</a:t>
            </a:r>
          </a:p>
          <a:p>
            <a:pPr marL="6286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Equipment search in nearby CHC </a:t>
            </a:r>
          </a:p>
          <a:p>
            <a:pPr marL="6286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Search nearest Custom Hiring Centers (within 5/20/50/200 km radius) providing the selected equipment based on location of Farmer</a:t>
            </a:r>
          </a:p>
          <a:p>
            <a:pPr marL="6286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There is option of </a:t>
            </a:r>
            <a:r>
              <a:rPr lang="en-US" dirty="0" smtClean="0">
                <a:latin typeface="Arial" panose="020B0604020202020204" pitchFamily="34" charset="0"/>
                <a:cs typeface="Arial" panose="020B0604020202020204" pitchFamily="34" charset="0"/>
              </a:rPr>
              <a:t>PAN </a:t>
            </a:r>
            <a:r>
              <a:rPr lang="en-US" dirty="0">
                <a:latin typeface="Arial" panose="020B0604020202020204" pitchFamily="34" charset="0"/>
                <a:cs typeface="Arial" panose="020B0604020202020204" pitchFamily="34" charset="0"/>
              </a:rPr>
              <a:t>India search for some selected implements </a:t>
            </a:r>
          </a:p>
          <a:p>
            <a:pPr marL="6286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Information on cost of hiring of the implement </a:t>
            </a:r>
            <a:endParaRPr lang="en-IN" dirty="0">
              <a:latin typeface="Arial" panose="020B0604020202020204" pitchFamily="34" charset="0"/>
              <a:cs typeface="Arial" panose="020B0604020202020204" pitchFamily="34" charset="0"/>
            </a:endParaRPr>
          </a:p>
          <a:p>
            <a:pPr marL="6286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Booking of the implement: Based on rentals provided by the CHC</a:t>
            </a:r>
            <a:endParaRPr lang="en-IN" dirty="0">
              <a:latin typeface="Arial" panose="020B0604020202020204" pitchFamily="34" charset="0"/>
              <a:cs typeface="Arial" panose="020B0604020202020204" pitchFamily="34" charset="0"/>
            </a:endParaRPr>
          </a:p>
          <a:p>
            <a:pPr marL="6286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Alerts through SMS and Notification</a:t>
            </a:r>
            <a:endParaRPr lang="en-IN" dirty="0">
              <a:latin typeface="Arial" panose="020B0604020202020204" pitchFamily="34" charset="0"/>
              <a:cs typeface="Arial" panose="020B0604020202020204" pitchFamily="34" charset="0"/>
            </a:endParaRPr>
          </a:p>
          <a:p>
            <a:pPr marL="6286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Feedback  by the Farmer for CHC provider</a:t>
            </a:r>
            <a:endParaRPr lang="en-IN" dirty="0">
              <a:latin typeface="Arial" panose="020B0604020202020204" pitchFamily="34" charset="0"/>
              <a:cs typeface="Arial" panose="020B0604020202020204" pitchFamily="34" charset="0"/>
            </a:endParaRPr>
          </a:p>
          <a:p>
            <a:pPr marL="628650" lvl="2"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Order Cancellation</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rotWithShape="1">
          <a:blip r:embed="rId2" cstate="print"/>
          <a:srcRect r="2892" b="6666"/>
          <a:stretch/>
        </p:blipFill>
        <p:spPr bwMode="auto">
          <a:xfrm>
            <a:off x="7991143" y="919942"/>
            <a:ext cx="3634642" cy="5822252"/>
          </a:xfrm>
          <a:prstGeom prst="rect">
            <a:avLst/>
          </a:prstGeom>
          <a:noFill/>
          <a:ln w="9525">
            <a:noFill/>
            <a:miter lim="800000"/>
            <a:headEnd/>
            <a:tailEnd/>
          </a:ln>
        </p:spPr>
      </p:pic>
      <p:sp>
        <p:nvSpPr>
          <p:cNvPr id="5" name="Title 1">
            <a:extLst>
              <a:ext uri="{FF2B5EF4-FFF2-40B4-BE49-F238E27FC236}">
                <a16:creationId xmlns:a16="http://schemas.microsoft.com/office/drawing/2014/main" xmlns="" id="{C0C9EEED-F0DC-4CBC-AE3A-9711DDA9F147}"/>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Login as Farmer</a:t>
            </a:r>
          </a:p>
        </p:txBody>
      </p:sp>
      <p:pic>
        <p:nvPicPr>
          <p:cNvPr id="6" name="Picture 5" descr="logo">
            <a:extLst>
              <a:ext uri="{FF2B5EF4-FFF2-40B4-BE49-F238E27FC236}">
                <a16:creationId xmlns:a16="http://schemas.microsoft.com/office/drawing/2014/main" xmlns="" id="{1676C188-8C8F-4FF5-BAD0-FD23EA32FDD2}"/>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694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65967"/>
            <a:ext cx="4171335" cy="400110"/>
          </a:xfrm>
          <a:prstGeom prst="rect">
            <a:avLst/>
          </a:prstGeom>
        </p:spPr>
        <p:txBody>
          <a:bodyPr wrap="none">
            <a:spAutoFit/>
          </a:bodyPr>
          <a:lstStyle/>
          <a:p>
            <a:pPr>
              <a:spcAft>
                <a:spcPts val="600"/>
              </a:spcAft>
            </a:pPr>
            <a:r>
              <a:rPr lang="en-US" sz="2000" dirty="0">
                <a:latin typeface="Arial" panose="020B0604020202020204" pitchFamily="34" charset="0"/>
                <a:cs typeface="Arial" panose="020B0604020202020204" pitchFamily="34" charset="0"/>
              </a:rPr>
              <a:t>Here user can book the implement.</a:t>
            </a:r>
          </a:p>
        </p:txBody>
      </p:sp>
      <p:sp>
        <p:nvSpPr>
          <p:cNvPr id="5" name="Rectangle 4"/>
          <p:cNvSpPr/>
          <p:nvPr/>
        </p:nvSpPr>
        <p:spPr>
          <a:xfrm>
            <a:off x="304800" y="1734759"/>
            <a:ext cx="6820072" cy="4247317"/>
          </a:xfrm>
          <a:prstGeom prst="rect">
            <a:avLst/>
          </a:prstGeom>
        </p:spPr>
        <p:txBody>
          <a:bodyPr wrap="square">
            <a:spAutoFit/>
          </a:bodyPr>
          <a:lstStyle/>
          <a:p>
            <a:pPr marL="357188" lvl="0" indent="-357188">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Implement Name</a:t>
            </a:r>
          </a:p>
          <a:p>
            <a:pPr marL="357188" lvl="0" indent="-357188">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Time of Services</a:t>
            </a:r>
          </a:p>
          <a:p>
            <a:pPr marL="357188" lvl="0" indent="-357188">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Enter Land Area</a:t>
            </a:r>
          </a:p>
          <a:p>
            <a:pPr marL="357188" lvl="0" indent="-357188">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Description of  activity to be performed</a:t>
            </a:r>
          </a:p>
          <a:p>
            <a:pPr marL="357188" lvl="0" indent="-357188">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a:t>
            </a:r>
            <a:r>
              <a:rPr lang="en-US" sz="2000" dirty="0" smtClean="0">
                <a:latin typeface="Arial" panose="020B0604020202020204" pitchFamily="34" charset="0"/>
                <a:cs typeface="Arial" panose="020B0604020202020204" pitchFamily="34" charset="0"/>
              </a:rPr>
              <a:t>Crop</a:t>
            </a:r>
          </a:p>
          <a:p>
            <a:pPr marL="357188" lvl="0" indent="-357188">
              <a:spcAft>
                <a:spcPts val="6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In Custom Address, there  is option of Rural and Urban</a:t>
            </a:r>
          </a:p>
          <a:p>
            <a:pPr marL="357188" lvl="0" indent="-357188">
              <a:spcAft>
                <a:spcPts val="6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Select Village in case of Rural </a:t>
            </a:r>
          </a:p>
          <a:p>
            <a:pPr marL="357188" lvl="0" indent="-357188">
              <a:spcAft>
                <a:spcPts val="6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Select Town in case of Urban  </a:t>
            </a:r>
            <a:endParaRPr lang="en-US" sz="2000" dirty="0">
              <a:latin typeface="Arial" panose="020B0604020202020204" pitchFamily="34" charset="0"/>
              <a:cs typeface="Arial" panose="020B0604020202020204" pitchFamily="34" charset="0"/>
            </a:endParaRPr>
          </a:p>
          <a:p>
            <a:pPr marL="357188" lvl="0" indent="-357188">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Enter </a:t>
            </a:r>
            <a:r>
              <a:rPr lang="en-US" sz="2000" dirty="0" smtClean="0">
                <a:latin typeface="Arial" panose="020B0604020202020204" pitchFamily="34" charset="0"/>
                <a:cs typeface="Arial" panose="020B0604020202020204" pitchFamily="34" charset="0"/>
              </a:rPr>
              <a:t>Address/Landmark</a:t>
            </a:r>
            <a:endParaRPr lang="en-US" sz="2000" dirty="0">
              <a:latin typeface="Arial" panose="020B0604020202020204" pitchFamily="34" charset="0"/>
              <a:cs typeface="Arial" panose="020B0604020202020204" pitchFamily="34" charset="0"/>
            </a:endParaRPr>
          </a:p>
          <a:p>
            <a:pPr marL="357188" lvl="0" indent="-357188">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Choose Distance range i.e. 5 km, 20 km, 50 km, 200km</a:t>
            </a:r>
          </a:p>
          <a:p>
            <a:pPr marL="357188" lvl="0" indent="-357188">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Click on Find CHC</a:t>
            </a:r>
          </a:p>
        </p:txBody>
      </p:sp>
      <p:pic>
        <p:nvPicPr>
          <p:cNvPr id="9219" name="Picture 3" descr="F:\FarmMachinery\CHCAPP\Screenshots\25-08-20\ImplementBooking1.PNG"/>
          <p:cNvPicPr>
            <a:picLocks noChangeAspect="1" noChangeArrowheads="1"/>
          </p:cNvPicPr>
          <p:nvPr/>
        </p:nvPicPr>
        <p:blipFill>
          <a:blip r:embed="rId2" cstate="print"/>
          <a:srcRect/>
          <a:stretch>
            <a:fillRect/>
          </a:stretch>
        </p:blipFill>
        <p:spPr bwMode="auto">
          <a:xfrm>
            <a:off x="7620000" y="990600"/>
            <a:ext cx="3448050" cy="5735637"/>
          </a:xfrm>
          <a:prstGeom prst="rect">
            <a:avLst/>
          </a:prstGeom>
          <a:noFill/>
        </p:spPr>
      </p:pic>
      <p:sp>
        <p:nvSpPr>
          <p:cNvPr id="7" name="Title 1">
            <a:extLst>
              <a:ext uri="{FF2B5EF4-FFF2-40B4-BE49-F238E27FC236}">
                <a16:creationId xmlns:a16="http://schemas.microsoft.com/office/drawing/2014/main" xmlns="" id="{4CCB74FD-9DDE-40E2-84C5-A91DC6C3570C}"/>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Implement Booking</a:t>
            </a:r>
          </a:p>
        </p:txBody>
      </p:sp>
      <p:pic>
        <p:nvPicPr>
          <p:cNvPr id="8" name="Picture 7" descr="logo">
            <a:extLst>
              <a:ext uri="{FF2B5EF4-FFF2-40B4-BE49-F238E27FC236}">
                <a16:creationId xmlns:a16="http://schemas.microsoft.com/office/drawing/2014/main" xmlns="" id="{AB60F341-059F-4A9F-8985-73BA56CB3CAD}"/>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573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6821" y="1447800"/>
            <a:ext cx="6080704" cy="400110"/>
          </a:xfrm>
          <a:prstGeom prst="rect">
            <a:avLst/>
          </a:prstGeom>
        </p:spPr>
        <p:txBody>
          <a:bodyPr wrap="none">
            <a:spAutoFit/>
          </a:bodyPr>
          <a:lstStyle/>
          <a:p>
            <a:pPr>
              <a:spcAft>
                <a:spcPts val="600"/>
              </a:spcAft>
            </a:pPr>
            <a:r>
              <a:rPr lang="en-US" sz="2000" dirty="0">
                <a:latin typeface="Arial" panose="020B0604020202020204" pitchFamily="34" charset="0"/>
                <a:cs typeface="Arial" panose="020B0604020202020204" pitchFamily="34" charset="0"/>
              </a:rPr>
              <a:t>According to entered details, list of CHC will display.</a:t>
            </a:r>
          </a:p>
        </p:txBody>
      </p:sp>
      <p:sp>
        <p:nvSpPr>
          <p:cNvPr id="4" name="Rectangle 3"/>
          <p:cNvSpPr/>
          <p:nvPr/>
        </p:nvSpPr>
        <p:spPr>
          <a:xfrm>
            <a:off x="632117" y="2057400"/>
            <a:ext cx="6096000" cy="1785104"/>
          </a:xfrm>
          <a:prstGeom prst="rect">
            <a:avLst/>
          </a:prstGeom>
        </p:spPr>
        <p:txBody>
          <a:bodyPr>
            <a:spAutoFit/>
          </a:bodyPr>
          <a:lstStyle/>
          <a:p>
            <a:pPr marL="285750" lvl="0" indent="-285750">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CHC</a:t>
            </a:r>
          </a:p>
          <a:p>
            <a:pPr marL="285750" lvl="0" indent="-285750">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Click on Booking, confirmation message “Booking </a:t>
            </a:r>
          </a:p>
          <a:p>
            <a:pPr lvl="0">
              <a:spcAft>
                <a:spcPts val="1200"/>
              </a:spcAft>
            </a:pPr>
            <a:r>
              <a:rPr lang="en-US" sz="2000" dirty="0">
                <a:latin typeface="Arial" panose="020B0604020202020204" pitchFamily="34" charset="0"/>
                <a:cs typeface="Arial" panose="020B0604020202020204" pitchFamily="34" charset="0"/>
              </a:rPr>
              <a:t>    Placed Successfully” will display.</a:t>
            </a:r>
          </a:p>
          <a:p>
            <a:pPr marL="285750" indent="-285750">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Now booking will be received on selected CHC.</a:t>
            </a:r>
          </a:p>
        </p:txBody>
      </p:sp>
      <p:pic>
        <p:nvPicPr>
          <p:cNvPr id="10242" name="Picture 2"/>
          <p:cNvPicPr>
            <a:picLocks noChangeAspect="1" noChangeArrowheads="1"/>
          </p:cNvPicPr>
          <p:nvPr/>
        </p:nvPicPr>
        <p:blipFill>
          <a:blip r:embed="rId2" cstate="print"/>
          <a:srcRect/>
          <a:stretch>
            <a:fillRect/>
          </a:stretch>
        </p:blipFill>
        <p:spPr bwMode="auto">
          <a:xfrm>
            <a:off x="7239000" y="914400"/>
            <a:ext cx="3505200" cy="5770399"/>
          </a:xfrm>
          <a:prstGeom prst="rect">
            <a:avLst/>
          </a:prstGeom>
          <a:noFill/>
          <a:ln w="9525">
            <a:noFill/>
            <a:miter lim="800000"/>
            <a:headEnd/>
            <a:tailEnd/>
          </a:ln>
        </p:spPr>
      </p:pic>
      <p:sp>
        <p:nvSpPr>
          <p:cNvPr id="5" name="Title 1">
            <a:extLst>
              <a:ext uri="{FF2B5EF4-FFF2-40B4-BE49-F238E27FC236}">
                <a16:creationId xmlns:a16="http://schemas.microsoft.com/office/drawing/2014/main" xmlns="" id="{F5E37BD9-2E46-4140-A2C9-FE559157F9CB}"/>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Implement Booking….</a:t>
            </a:r>
            <a:r>
              <a:rPr lang="en-IN" sz="2000" b="1" dirty="0">
                <a:solidFill>
                  <a:schemeClr val="bg1"/>
                </a:solidFill>
                <a:latin typeface="Arial" panose="020B0604020202020204" pitchFamily="34" charset="0"/>
                <a:cs typeface="Arial" panose="020B0604020202020204" pitchFamily="34" charset="0"/>
              </a:rPr>
              <a:t>contd.</a:t>
            </a:r>
            <a:endParaRPr lang="en-IN" sz="2800" b="1" dirty="0">
              <a:solidFill>
                <a:schemeClr val="bg1"/>
              </a:solidFill>
              <a:latin typeface="Arial" panose="020B0604020202020204" pitchFamily="34" charset="0"/>
              <a:cs typeface="Arial" panose="020B0604020202020204" pitchFamily="34" charset="0"/>
            </a:endParaRPr>
          </a:p>
        </p:txBody>
      </p:sp>
      <p:pic>
        <p:nvPicPr>
          <p:cNvPr id="6" name="Picture 5" descr="logo">
            <a:extLst>
              <a:ext uri="{FF2B5EF4-FFF2-40B4-BE49-F238E27FC236}">
                <a16:creationId xmlns:a16="http://schemas.microsoft.com/office/drawing/2014/main" xmlns="" id="{56B8D867-28E9-47A7-9246-7F095C5E341E}"/>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595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b="1" dirty="0">
                <a:solidFill>
                  <a:schemeClr val="bg1"/>
                </a:solidFill>
                <a:latin typeface="Arial" panose="020B0604020202020204" pitchFamily="34" charset="0"/>
                <a:cs typeface="Arial" panose="020B0604020202020204" pitchFamily="34" charset="0"/>
              </a:rPr>
              <a:t>Introduction</a:t>
            </a:r>
          </a:p>
        </p:txBody>
      </p:sp>
      <p:sp>
        <p:nvSpPr>
          <p:cNvPr id="7" name="TextBox 6"/>
          <p:cNvSpPr txBox="1"/>
          <p:nvPr/>
        </p:nvSpPr>
        <p:spPr>
          <a:xfrm>
            <a:off x="457200" y="965200"/>
            <a:ext cx="11277600" cy="57118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fontAlgn="base">
              <a:lnSpc>
                <a:spcPct val="130000"/>
              </a:lnSpc>
              <a:spcAft>
                <a:spcPts val="600"/>
              </a:spcAft>
              <a:buFont typeface="Arial" pitchFamily="34" charset="0"/>
              <a:buChar char="•"/>
            </a:pPr>
            <a:r>
              <a:rPr lang="en-US" dirty="0">
                <a:latin typeface="Arial" panose="020B0604020202020204" pitchFamily="34" charset="0"/>
                <a:cs typeface="Arial" panose="020B0604020202020204" pitchFamily="34" charset="0"/>
              </a:rPr>
              <a:t>Facilitates farmers of different States across the country with the Custom hiring services of Farm Machinery Banks / Custom Hiring Centers and Hi-tech Hubs established under the various Schemes of DAC&amp;FW </a:t>
            </a:r>
          </a:p>
          <a:p>
            <a:pPr marL="285750" indent="-285750" algn="just" fontAlgn="base">
              <a:lnSpc>
                <a:spcPct val="130000"/>
              </a:lnSpc>
              <a:spcAft>
                <a:spcPts val="600"/>
              </a:spcAft>
              <a:buFont typeface="Arial" pitchFamily="34" charset="0"/>
              <a:buChar char="•"/>
            </a:pPr>
            <a:r>
              <a:rPr lang="en-US" dirty="0">
                <a:latin typeface="Arial" panose="020B0604020202020204" pitchFamily="34" charset="0"/>
                <a:cs typeface="Arial" panose="020B0604020202020204" pitchFamily="34" charset="0"/>
              </a:rPr>
              <a:t>The app helps the societies, entrepreneurs and progressive farmers, willing to provide their agricultural machineries &amp; equipment on rental basis to increase their income by making optimum utilization of available Agricultural machineries available in CHCs/FMBs/Hi-tech Machinery Hubs</a:t>
            </a:r>
          </a:p>
          <a:p>
            <a:pPr marL="285750" indent="-285750" algn="just" fontAlgn="base">
              <a:lnSpc>
                <a:spcPct val="130000"/>
              </a:lnSpc>
              <a:spcAft>
                <a:spcPts val="600"/>
              </a:spcAft>
              <a:buFont typeface="Arial" pitchFamily="34" charset="0"/>
              <a:buChar char="•"/>
            </a:pPr>
            <a:r>
              <a:rPr lang="en-US" dirty="0">
                <a:latin typeface="Arial" panose="020B0604020202020204" pitchFamily="34" charset="0"/>
                <a:cs typeface="Arial" panose="020B0604020202020204" pitchFamily="34" charset="0"/>
              </a:rPr>
              <a:t>Small and marginal </a:t>
            </a:r>
            <a:r>
              <a:rPr lang="en-US" dirty="0" smtClean="0">
                <a:latin typeface="Arial" panose="020B0604020202020204" pitchFamily="34" charset="0"/>
                <a:cs typeface="Arial" panose="020B0604020202020204" pitchFamily="34" charset="0"/>
              </a:rPr>
              <a:t>farmers </a:t>
            </a:r>
            <a:r>
              <a:rPr lang="en-US" dirty="0">
                <a:latin typeface="Arial" panose="020B0604020202020204" pitchFamily="34" charset="0"/>
                <a:cs typeface="Arial" panose="020B0604020202020204" pitchFamily="34" charset="0"/>
              </a:rPr>
              <a:t>benefit by using farm implements on competitive hiring rates and timely availability from CHC. This increases the productivity and income.</a:t>
            </a:r>
          </a:p>
          <a:p>
            <a:pPr marL="285750" indent="-285750" algn="just" fontAlgn="base">
              <a:lnSpc>
                <a:spcPct val="130000"/>
              </a:lnSpc>
              <a:spcAft>
                <a:spcPts val="600"/>
              </a:spcAft>
              <a:buFont typeface="Arial" pitchFamily="34" charset="0"/>
              <a:buChar char="•"/>
            </a:pPr>
            <a:r>
              <a:rPr lang="en-US" dirty="0">
                <a:latin typeface="Arial" panose="020B0604020202020204" pitchFamily="34" charset="0"/>
                <a:cs typeface="Arial" panose="020B0604020202020204" pitchFamily="34" charset="0"/>
              </a:rPr>
              <a:t>Multi language Mobile App platform for Custom Hiring Centers (CHCs) Agricultural Machinery</a:t>
            </a:r>
          </a:p>
          <a:p>
            <a:pPr marL="285750" indent="-285750" algn="just">
              <a:lnSpc>
                <a:spcPct val="130000"/>
              </a:lnSpc>
              <a:spcAft>
                <a:spcPts val="600"/>
              </a:spcAft>
              <a:buFont typeface="Arial" panose="020B0604020202020204" pitchFamily="34" charset="0"/>
              <a:buChar char="•"/>
            </a:pPr>
            <a:r>
              <a:rPr lang="en-IN" dirty="0">
                <a:latin typeface="Arial" panose="020B0604020202020204" pitchFamily="34" charset="0"/>
                <a:cs typeface="Arial" panose="020B0604020202020204" pitchFamily="34" charset="0"/>
              </a:rPr>
              <a:t>Modules</a:t>
            </a:r>
          </a:p>
          <a:p>
            <a:pPr marL="742950" lvl="1" indent="-285750" algn="just">
              <a:lnSpc>
                <a:spcPct val="130000"/>
              </a:lnSpc>
              <a:spcAft>
                <a:spcPts val="600"/>
              </a:spcAft>
              <a:buFont typeface="Arial" panose="020B0604020202020204" pitchFamily="34" charset="0"/>
              <a:buChar char="•"/>
            </a:pPr>
            <a:r>
              <a:rPr lang="en-IN" dirty="0">
                <a:latin typeface="Arial" panose="020B0604020202020204" pitchFamily="34" charset="0"/>
                <a:cs typeface="Arial" panose="020B0604020202020204" pitchFamily="34" charset="0"/>
              </a:rPr>
              <a:t>CHC </a:t>
            </a:r>
            <a:r>
              <a:rPr lang="en-IN" dirty="0" smtClean="0">
                <a:latin typeface="Arial" panose="020B0604020202020204" pitchFamily="34" charset="0"/>
                <a:cs typeface="Arial" panose="020B0604020202020204" pitchFamily="34" charset="0"/>
              </a:rPr>
              <a:t>Owner/Service Provider </a:t>
            </a:r>
            <a:r>
              <a:rPr lang="en-IN" dirty="0">
                <a:latin typeface="Arial" panose="020B0604020202020204" pitchFamily="34" charset="0"/>
                <a:cs typeface="Arial" panose="020B0604020202020204" pitchFamily="34" charset="0"/>
              </a:rPr>
              <a:t>Module  </a:t>
            </a:r>
          </a:p>
          <a:p>
            <a:pPr marL="742950" lvl="1" indent="-285750" algn="just">
              <a:lnSpc>
                <a:spcPct val="130000"/>
              </a:lnSpc>
              <a:spcAft>
                <a:spcPts val="600"/>
              </a:spcAft>
              <a:buFont typeface="Arial" panose="020B0604020202020204" pitchFamily="34" charset="0"/>
              <a:buChar char="•"/>
            </a:pPr>
            <a:r>
              <a:rPr lang="en-IN" dirty="0" smtClean="0">
                <a:latin typeface="Arial" panose="020B0604020202020204" pitchFamily="34" charset="0"/>
                <a:cs typeface="Arial" panose="020B0604020202020204" pitchFamily="34" charset="0"/>
              </a:rPr>
              <a:t>Farmer/User </a:t>
            </a:r>
            <a:r>
              <a:rPr lang="en-IN" dirty="0">
                <a:latin typeface="Arial" panose="020B0604020202020204" pitchFamily="34" charset="0"/>
                <a:cs typeface="Arial" panose="020B0604020202020204" pitchFamily="34" charset="0"/>
              </a:rPr>
              <a:t>Module  </a:t>
            </a:r>
          </a:p>
          <a:p>
            <a:pPr marL="742950" lvl="1" indent="-285750" algn="just">
              <a:lnSpc>
                <a:spcPct val="130000"/>
              </a:lnSpc>
              <a:spcAft>
                <a:spcPts val="600"/>
              </a:spcAft>
              <a:buFont typeface="Arial" panose="020B0604020202020204" pitchFamily="34" charset="0"/>
              <a:buChar char="•"/>
            </a:pPr>
            <a:r>
              <a:rPr lang="en-IN" dirty="0">
                <a:latin typeface="Arial" panose="020B0604020202020204" pitchFamily="34" charset="0"/>
                <a:cs typeface="Arial" panose="020B0604020202020204" pitchFamily="34" charset="0"/>
              </a:rPr>
              <a:t>Government Authority</a:t>
            </a:r>
          </a:p>
          <a:p>
            <a:pPr marL="742950" lvl="1" indent="-285750" algn="just">
              <a:lnSpc>
                <a:spcPct val="130000"/>
              </a:lnSpc>
              <a:spcAft>
                <a:spcPts val="600"/>
              </a:spcAft>
              <a:buFont typeface="Arial" panose="020B0604020202020204" pitchFamily="34" charset="0"/>
              <a:buChar char="•"/>
            </a:pPr>
            <a:r>
              <a:rPr lang="en-IN" dirty="0">
                <a:latin typeface="Arial" panose="020B0604020202020204" pitchFamily="34" charset="0"/>
                <a:cs typeface="Arial" panose="020B0604020202020204" pitchFamily="34" charset="0"/>
              </a:rPr>
              <a:t>Guest Users  </a:t>
            </a:r>
          </a:p>
        </p:txBody>
      </p:sp>
      <p:pic>
        <p:nvPicPr>
          <p:cNvPr id="8" name="Picture 7" descr="logo">
            <a:extLst>
              <a:ext uri="{FF2B5EF4-FFF2-40B4-BE49-F238E27FC236}">
                <a16:creationId xmlns:a16="http://schemas.microsoft.com/office/drawing/2014/main" xmlns="" id="{A010DD4A-878F-461C-A19D-8FE221346F93}"/>
              </a:ext>
            </a:extLst>
          </p:cNvPr>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3789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4925" y="1300995"/>
            <a:ext cx="6477000" cy="1092607"/>
          </a:xfrm>
          <a:prstGeom prst="rect">
            <a:avLst/>
          </a:prstGeom>
        </p:spPr>
        <p:txBody>
          <a:bodyPr wrap="square">
            <a:spAutoFit/>
          </a:bodyPr>
          <a:lstStyle/>
          <a:p>
            <a:pPr>
              <a:spcAft>
                <a:spcPts val="600"/>
              </a:spcAft>
            </a:pPr>
            <a:r>
              <a:rPr lang="en-US" sz="2000" dirty="0">
                <a:latin typeface="Arial" panose="020B0604020202020204" pitchFamily="34" charset="0"/>
                <a:cs typeface="Arial" panose="020B0604020202020204" pitchFamily="34" charset="0"/>
              </a:rPr>
              <a:t>To view all the booking received, click on Booking Received.</a:t>
            </a:r>
          </a:p>
          <a:p>
            <a:pPr>
              <a:spcAft>
                <a:spcPts val="600"/>
              </a:spcAft>
            </a:pPr>
            <a:r>
              <a:rPr lang="en-US" sz="2000" dirty="0">
                <a:latin typeface="Arial" panose="020B0604020202020204" pitchFamily="34" charset="0"/>
                <a:cs typeface="Arial" panose="020B0604020202020204" pitchFamily="34" charset="0"/>
              </a:rPr>
              <a:t>List of all Booking Received will display.</a:t>
            </a:r>
          </a:p>
        </p:txBody>
      </p:sp>
      <p:sp>
        <p:nvSpPr>
          <p:cNvPr id="5" name="Rectangle 4"/>
          <p:cNvSpPr/>
          <p:nvPr/>
        </p:nvSpPr>
        <p:spPr>
          <a:xfrm>
            <a:off x="457200" y="2635598"/>
            <a:ext cx="6096000" cy="1092607"/>
          </a:xfrm>
          <a:prstGeom prst="rect">
            <a:avLst/>
          </a:prstGeom>
        </p:spPr>
        <p:txBody>
          <a:bodyPr>
            <a:spAutoFit/>
          </a:bodyPr>
          <a:lstStyle/>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Click on Booking Detail, Booking Received Details will display.</a:t>
            </a:r>
          </a:p>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Enter Remarks.</a:t>
            </a:r>
          </a:p>
        </p:txBody>
      </p:sp>
      <p:sp>
        <p:nvSpPr>
          <p:cNvPr id="6" name="Rectangle 5"/>
          <p:cNvSpPr/>
          <p:nvPr/>
        </p:nvSpPr>
        <p:spPr>
          <a:xfrm>
            <a:off x="457200" y="4648200"/>
            <a:ext cx="6096000" cy="1015663"/>
          </a:xfrm>
          <a:prstGeom prst="rect">
            <a:avLst/>
          </a:prstGeom>
        </p:spPr>
        <p:txBody>
          <a:bodyPr>
            <a:spAutoFit/>
          </a:bodyPr>
          <a:lstStyle/>
          <a:p>
            <a:pPr>
              <a:spcAft>
                <a:spcPts val="600"/>
              </a:spcAft>
            </a:pPr>
            <a:r>
              <a:rPr lang="en-US" sz="2000" b="1" dirty="0">
                <a:latin typeface="Arial" panose="020B0604020202020204" pitchFamily="34" charset="0"/>
                <a:cs typeface="Arial" panose="020B0604020202020204" pitchFamily="34" charset="0"/>
              </a:rPr>
              <a:t>Note: -</a:t>
            </a:r>
            <a:r>
              <a:rPr lang="en-US" sz="2000" dirty="0">
                <a:latin typeface="Arial" panose="020B0604020202020204" pitchFamily="34" charset="0"/>
                <a:cs typeface="Arial" panose="020B0604020202020204" pitchFamily="34" charset="0"/>
              </a:rPr>
              <a:t> User can also accept or reject the booking by clicking on respected icons and can also call the farmer by clicking on Call icon.</a:t>
            </a:r>
          </a:p>
        </p:txBody>
      </p:sp>
      <p:pic>
        <p:nvPicPr>
          <p:cNvPr id="25602" name="Picture 2" descr="F:\FarmMachinery\CHCAPP\Screenshots\25-08-20\Screenshots (3)\Screenshot_20200825-170722.png"/>
          <p:cNvPicPr>
            <a:picLocks noChangeAspect="1" noChangeArrowheads="1"/>
          </p:cNvPicPr>
          <p:nvPr/>
        </p:nvPicPr>
        <p:blipFill rotWithShape="1">
          <a:blip r:embed="rId2" cstate="print"/>
          <a:srcRect t="5555" b="8730"/>
          <a:stretch/>
        </p:blipFill>
        <p:spPr bwMode="auto">
          <a:xfrm>
            <a:off x="7180069" y="1066800"/>
            <a:ext cx="4117511" cy="5546035"/>
          </a:xfrm>
          <a:prstGeom prst="rect">
            <a:avLst/>
          </a:prstGeom>
          <a:noFill/>
        </p:spPr>
      </p:pic>
      <p:sp>
        <p:nvSpPr>
          <p:cNvPr id="7" name="Title 1">
            <a:extLst>
              <a:ext uri="{FF2B5EF4-FFF2-40B4-BE49-F238E27FC236}">
                <a16:creationId xmlns:a16="http://schemas.microsoft.com/office/drawing/2014/main" xmlns="" id="{0894528D-F7D8-44B1-8AE1-A3F0F3ADE005}"/>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CHC – Booking Received</a:t>
            </a:r>
          </a:p>
        </p:txBody>
      </p:sp>
      <p:pic>
        <p:nvPicPr>
          <p:cNvPr id="8" name="Picture 7" descr="logo">
            <a:extLst>
              <a:ext uri="{FF2B5EF4-FFF2-40B4-BE49-F238E27FC236}">
                <a16:creationId xmlns:a16="http://schemas.microsoft.com/office/drawing/2014/main" xmlns="" id="{3D098966-37CB-4F71-B508-FD2BD82ECA25}"/>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610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47800"/>
            <a:ext cx="5715000" cy="1420325"/>
          </a:xfrm>
          <a:prstGeom prst="rect">
            <a:avLst/>
          </a:prstGeom>
        </p:spPr>
        <p:txBody>
          <a:bodyPr wrap="square">
            <a:spAutoFit/>
          </a:bodyPr>
          <a:lstStyle/>
          <a:p>
            <a:pPr lvl="0">
              <a:lnSpc>
                <a:spcPct val="150000"/>
              </a:lnSpc>
              <a:spcAft>
                <a:spcPts val="1200"/>
              </a:spcAft>
            </a:pPr>
            <a:r>
              <a:rPr lang="en-US" sz="2000" dirty="0">
                <a:latin typeface="Arial" panose="020B0604020202020204" pitchFamily="34" charset="0"/>
                <a:cs typeface="Arial" panose="020B0604020202020204" pitchFamily="34" charset="0"/>
              </a:rPr>
              <a:t>CHC can cancel or accept the booking by clicking on “Cancel” or “Confirm” button respectively</a:t>
            </a:r>
          </a:p>
        </p:txBody>
      </p:sp>
      <p:pic>
        <p:nvPicPr>
          <p:cNvPr id="40962" name="Picture 2"/>
          <p:cNvPicPr>
            <a:picLocks noChangeAspect="1" noChangeArrowheads="1"/>
          </p:cNvPicPr>
          <p:nvPr/>
        </p:nvPicPr>
        <p:blipFill>
          <a:blip r:embed="rId2" cstate="print"/>
          <a:srcRect/>
          <a:stretch>
            <a:fillRect/>
          </a:stretch>
        </p:blipFill>
        <p:spPr bwMode="auto">
          <a:xfrm>
            <a:off x="7239000" y="914400"/>
            <a:ext cx="4248150" cy="5715000"/>
          </a:xfrm>
          <a:prstGeom prst="rect">
            <a:avLst/>
          </a:prstGeom>
          <a:noFill/>
          <a:ln w="9525">
            <a:noFill/>
            <a:miter lim="800000"/>
            <a:headEnd/>
            <a:tailEnd/>
          </a:ln>
        </p:spPr>
      </p:pic>
      <p:sp>
        <p:nvSpPr>
          <p:cNvPr id="4" name="Title 1">
            <a:extLst>
              <a:ext uri="{FF2B5EF4-FFF2-40B4-BE49-F238E27FC236}">
                <a16:creationId xmlns:a16="http://schemas.microsoft.com/office/drawing/2014/main" xmlns="" id="{BFAA9330-0649-4105-AF13-6A58E4DCD2BA}"/>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Cancel Booking</a:t>
            </a:r>
          </a:p>
        </p:txBody>
      </p:sp>
      <p:pic>
        <p:nvPicPr>
          <p:cNvPr id="5" name="Picture 4" descr="logo">
            <a:extLst>
              <a:ext uri="{FF2B5EF4-FFF2-40B4-BE49-F238E27FC236}">
                <a16:creationId xmlns:a16="http://schemas.microsoft.com/office/drawing/2014/main" xmlns="" id="{4F2CE04C-DB95-46AB-8D3E-5AAD06889BE9}"/>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353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761" y="1905000"/>
            <a:ext cx="4947188"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All the confirmed booking will display here</a:t>
            </a:r>
          </a:p>
        </p:txBody>
      </p:sp>
      <p:sp>
        <p:nvSpPr>
          <p:cNvPr id="5" name="Rectangle 4"/>
          <p:cNvSpPr/>
          <p:nvPr/>
        </p:nvSpPr>
        <p:spPr>
          <a:xfrm>
            <a:off x="312761" y="2590800"/>
            <a:ext cx="6390083" cy="400110"/>
          </a:xfrm>
          <a:prstGeom prst="rect">
            <a:avLst/>
          </a:prstGeom>
        </p:spPr>
        <p:txBody>
          <a:bodyPr wrap="none">
            <a:spAutoFit/>
          </a:bodyPr>
          <a:lstStyle/>
          <a:p>
            <a:pPr marL="285750" lvl="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Click on Booking Detail, Booking Details will display.</a:t>
            </a:r>
          </a:p>
        </p:txBody>
      </p:sp>
      <p:pic>
        <p:nvPicPr>
          <p:cNvPr id="26627" name="Picture 3" descr="F:\FarmMachinery\CHCAPP\Screenshots\25-08-20\Screenshots (3)\Screenshot_20200825-170744.png"/>
          <p:cNvPicPr>
            <a:picLocks noChangeAspect="1" noChangeArrowheads="1"/>
          </p:cNvPicPr>
          <p:nvPr/>
        </p:nvPicPr>
        <p:blipFill rotWithShape="1">
          <a:blip r:embed="rId2" cstate="print"/>
          <a:srcRect t="3774" b="38761"/>
          <a:stretch/>
        </p:blipFill>
        <p:spPr bwMode="auto">
          <a:xfrm>
            <a:off x="7010400" y="914400"/>
            <a:ext cx="3660743" cy="5486400"/>
          </a:xfrm>
          <a:prstGeom prst="rect">
            <a:avLst/>
          </a:prstGeom>
          <a:noFill/>
        </p:spPr>
      </p:pic>
      <p:sp>
        <p:nvSpPr>
          <p:cNvPr id="6" name="Title 1">
            <a:extLst>
              <a:ext uri="{FF2B5EF4-FFF2-40B4-BE49-F238E27FC236}">
                <a16:creationId xmlns:a16="http://schemas.microsoft.com/office/drawing/2014/main" xmlns="" id="{CE863D6E-27AA-40FA-A091-726836A3E08B}"/>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CHC – Booking Closure</a:t>
            </a:r>
          </a:p>
        </p:txBody>
      </p:sp>
      <p:pic>
        <p:nvPicPr>
          <p:cNvPr id="7" name="Picture 6" descr="logo">
            <a:extLst>
              <a:ext uri="{FF2B5EF4-FFF2-40B4-BE49-F238E27FC236}">
                <a16:creationId xmlns:a16="http://schemas.microsoft.com/office/drawing/2014/main" xmlns="" id="{E5198653-FB39-440C-95FF-20197D81D510}"/>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1129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1852" y="1338893"/>
            <a:ext cx="3723323" cy="1092607"/>
          </a:xfrm>
          <a:prstGeom prst="rect">
            <a:avLst/>
          </a:prstGeom>
        </p:spPr>
        <p:txBody>
          <a:bodyPr wrap="square">
            <a:spAutoFit/>
          </a:bodyPr>
          <a:lstStyle/>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Enter Actual Working Hours</a:t>
            </a:r>
          </a:p>
          <a:p>
            <a:pPr marL="28575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Click on “Booking Closed”, booking will get closed</a:t>
            </a:r>
          </a:p>
        </p:txBody>
      </p:sp>
      <p:pic>
        <p:nvPicPr>
          <p:cNvPr id="4" name="Picture 3" descr="C:\Users\chitresh.gupta\AppData\Local\Microsoft\Windows\INetCache\Content.Word\Screenshot_20190228_151715.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44948" y="1885197"/>
            <a:ext cx="3505200" cy="3809999"/>
          </a:xfrm>
          <a:prstGeom prst="rect">
            <a:avLst/>
          </a:prstGeom>
          <a:noFill/>
          <a:ln>
            <a:noFill/>
          </a:ln>
        </p:spPr>
      </p:pic>
      <p:pic>
        <p:nvPicPr>
          <p:cNvPr id="5" name="Picture 2" descr="F:\FarmMachinery\CHCAPP\Screenshots\25-08-20\Screenshots (3)\Screenshot_20200825-170812.png"/>
          <p:cNvPicPr>
            <a:picLocks noChangeAspect="1" noChangeArrowheads="1"/>
          </p:cNvPicPr>
          <p:nvPr/>
        </p:nvPicPr>
        <p:blipFill rotWithShape="1">
          <a:blip r:embed="rId3" cstate="print"/>
          <a:srcRect t="9766"/>
          <a:stretch/>
        </p:blipFill>
        <p:spPr bwMode="auto">
          <a:xfrm>
            <a:off x="4234338" y="1143000"/>
            <a:ext cx="3723323" cy="5294394"/>
          </a:xfrm>
          <a:prstGeom prst="rect">
            <a:avLst/>
          </a:prstGeom>
          <a:noFill/>
        </p:spPr>
      </p:pic>
      <p:sp>
        <p:nvSpPr>
          <p:cNvPr id="6" name="Title 1">
            <a:extLst>
              <a:ext uri="{FF2B5EF4-FFF2-40B4-BE49-F238E27FC236}">
                <a16:creationId xmlns:a16="http://schemas.microsoft.com/office/drawing/2014/main" xmlns="" id="{584FAE96-62B3-42AF-A314-78FB64B43323}"/>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CHC – Booking Closure….</a:t>
            </a:r>
            <a:r>
              <a:rPr lang="en-IN" sz="2000" b="1" dirty="0">
                <a:solidFill>
                  <a:schemeClr val="bg1"/>
                </a:solidFill>
                <a:latin typeface="Arial" panose="020B0604020202020204" pitchFamily="34" charset="0"/>
                <a:cs typeface="Arial" panose="020B0604020202020204" pitchFamily="34" charset="0"/>
              </a:rPr>
              <a:t>contd.</a:t>
            </a:r>
            <a:endParaRPr lang="en-IN" sz="2800" b="1" dirty="0">
              <a:solidFill>
                <a:schemeClr val="bg1"/>
              </a:solidFill>
              <a:latin typeface="Arial" panose="020B0604020202020204" pitchFamily="34" charset="0"/>
              <a:cs typeface="Arial" panose="020B0604020202020204" pitchFamily="34" charset="0"/>
            </a:endParaRPr>
          </a:p>
        </p:txBody>
      </p:sp>
      <p:pic>
        <p:nvPicPr>
          <p:cNvPr id="7" name="Picture 6" descr="logo">
            <a:extLst>
              <a:ext uri="{FF2B5EF4-FFF2-40B4-BE49-F238E27FC236}">
                <a16:creationId xmlns:a16="http://schemas.microsoft.com/office/drawing/2014/main" xmlns="" id="{D688B021-61AF-44B0-9149-52E681700861}"/>
              </a:ext>
            </a:extLst>
          </p:cNvPr>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3804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508" y="1521361"/>
            <a:ext cx="6096000" cy="1015663"/>
          </a:xfrm>
          <a:prstGeom prst="rect">
            <a:avLst/>
          </a:prstGeom>
        </p:spPr>
        <p:txBody>
          <a:bodyPr>
            <a:spAutoFit/>
          </a:bodyPr>
          <a:lstStyle/>
          <a:p>
            <a:pPr>
              <a:spcAft>
                <a:spcPts val="600"/>
              </a:spcAft>
            </a:pPr>
            <a:r>
              <a:rPr lang="en-US" sz="2000" dirty="0">
                <a:latin typeface="Arial" panose="020B0604020202020204" pitchFamily="34" charset="0"/>
                <a:cs typeface="Arial" panose="020B0604020202020204" pitchFamily="34" charset="0"/>
              </a:rPr>
              <a:t>After the closing of booking,  farmer can give feedback, and rating will be generated for CHC based on the formula.</a:t>
            </a:r>
          </a:p>
        </p:txBody>
      </p:sp>
      <p:sp>
        <p:nvSpPr>
          <p:cNvPr id="6" name="Rectangle 5"/>
          <p:cNvSpPr/>
          <p:nvPr/>
        </p:nvSpPr>
        <p:spPr>
          <a:xfrm>
            <a:off x="518615" y="2991585"/>
            <a:ext cx="6096000" cy="1554272"/>
          </a:xfrm>
          <a:prstGeom prst="rect">
            <a:avLst/>
          </a:prstGeom>
        </p:spPr>
        <p:txBody>
          <a:bodyPr>
            <a:spAutoFit/>
          </a:bodyPr>
          <a:lstStyle/>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Implement Booking</a:t>
            </a:r>
          </a:p>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Give Inputs</a:t>
            </a:r>
          </a:p>
          <a:p>
            <a:pPr marL="28575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Click on Submit button</a:t>
            </a:r>
          </a:p>
          <a:p>
            <a:pPr lvl="0">
              <a:spcAft>
                <a:spcPts val="600"/>
              </a:spcAft>
            </a:pPr>
            <a:endParaRPr lang="en-US" sz="2000" dirty="0">
              <a:latin typeface="Arial" panose="020B0604020202020204" pitchFamily="34" charset="0"/>
              <a:cs typeface="Arial" panose="020B0604020202020204" pitchFamily="34" charset="0"/>
            </a:endParaRPr>
          </a:p>
        </p:txBody>
      </p:sp>
      <p:pic>
        <p:nvPicPr>
          <p:cNvPr id="20482" name="Picture 2" descr="F:\FarmMachinery\CHCAPP\Screenshots\25-08-20\screenshots (2)\Screenshot_20200825-145451.png"/>
          <p:cNvPicPr>
            <a:picLocks noChangeAspect="1" noChangeArrowheads="1"/>
          </p:cNvPicPr>
          <p:nvPr/>
        </p:nvPicPr>
        <p:blipFill>
          <a:blip r:embed="rId2" cstate="print"/>
          <a:srcRect/>
          <a:stretch>
            <a:fillRect/>
          </a:stretch>
        </p:blipFill>
        <p:spPr bwMode="auto">
          <a:xfrm>
            <a:off x="6248400" y="950994"/>
            <a:ext cx="4191000" cy="5791200"/>
          </a:xfrm>
          <a:prstGeom prst="rect">
            <a:avLst/>
          </a:prstGeom>
          <a:noFill/>
        </p:spPr>
      </p:pic>
      <p:sp>
        <p:nvSpPr>
          <p:cNvPr id="7" name="Title 1">
            <a:extLst>
              <a:ext uri="{FF2B5EF4-FFF2-40B4-BE49-F238E27FC236}">
                <a16:creationId xmlns:a16="http://schemas.microsoft.com/office/drawing/2014/main" xmlns="" id="{92BB8D9D-15CD-42E1-A4D1-BE766FB86E1E}"/>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Farmer Feedback Rating for CHC</a:t>
            </a:r>
          </a:p>
        </p:txBody>
      </p:sp>
      <p:pic>
        <p:nvPicPr>
          <p:cNvPr id="8" name="Picture 7" descr="logo">
            <a:extLst>
              <a:ext uri="{FF2B5EF4-FFF2-40B4-BE49-F238E27FC236}">
                <a16:creationId xmlns:a16="http://schemas.microsoft.com/office/drawing/2014/main" xmlns="" id="{A6F7DC7E-9AF0-4777-9128-408791964483}"/>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215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615" y="1699821"/>
            <a:ext cx="6096000" cy="707886"/>
          </a:xfrm>
          <a:prstGeom prst="rect">
            <a:avLst/>
          </a:prstGeom>
        </p:spPr>
        <p:txBody>
          <a:bodyPr>
            <a:spAutoFit/>
          </a:bodyPr>
          <a:lstStyle/>
          <a:p>
            <a:pPr>
              <a:spcAft>
                <a:spcPts val="600"/>
              </a:spcAft>
            </a:pPr>
            <a:r>
              <a:rPr lang="en-US" sz="2000" dirty="0">
                <a:latin typeface="Arial" panose="020B0604020202020204" pitchFamily="34" charset="0"/>
                <a:cs typeface="Arial" panose="020B0604020202020204" pitchFamily="34" charset="0"/>
              </a:rPr>
              <a:t>After closing of booking, CHC give feedback about the farmer.</a:t>
            </a:r>
          </a:p>
        </p:txBody>
      </p:sp>
      <p:sp>
        <p:nvSpPr>
          <p:cNvPr id="6" name="Rectangle 5"/>
          <p:cNvSpPr/>
          <p:nvPr/>
        </p:nvSpPr>
        <p:spPr>
          <a:xfrm>
            <a:off x="518615" y="2568392"/>
            <a:ext cx="6096000" cy="1554272"/>
          </a:xfrm>
          <a:prstGeom prst="rect">
            <a:avLst/>
          </a:prstGeom>
        </p:spPr>
        <p:txBody>
          <a:bodyPr>
            <a:spAutoFit/>
          </a:bodyPr>
          <a:lstStyle/>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Select Implement Booking</a:t>
            </a:r>
          </a:p>
          <a:p>
            <a:pPr marL="285750" lvl="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Give Inputs</a:t>
            </a:r>
          </a:p>
          <a:p>
            <a:pPr marL="285750" indent="-285750">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Click on Submit button</a:t>
            </a:r>
          </a:p>
          <a:p>
            <a:pPr lvl="0">
              <a:spcAft>
                <a:spcPts val="600"/>
              </a:spcAft>
            </a:pPr>
            <a:endParaRPr lang="en-US" sz="2000" dirty="0">
              <a:latin typeface="Arial" panose="020B0604020202020204" pitchFamily="34" charset="0"/>
              <a:cs typeface="Arial" panose="020B0604020202020204" pitchFamily="34" charset="0"/>
            </a:endParaRPr>
          </a:p>
        </p:txBody>
      </p:sp>
      <p:pic>
        <p:nvPicPr>
          <p:cNvPr id="41986" name="Picture 2"/>
          <p:cNvPicPr>
            <a:picLocks noChangeAspect="1" noChangeArrowheads="1"/>
          </p:cNvPicPr>
          <p:nvPr/>
        </p:nvPicPr>
        <p:blipFill>
          <a:blip r:embed="rId2" cstate="print"/>
          <a:srcRect/>
          <a:stretch>
            <a:fillRect/>
          </a:stretch>
        </p:blipFill>
        <p:spPr bwMode="auto">
          <a:xfrm>
            <a:off x="6781800" y="838200"/>
            <a:ext cx="4210050" cy="5791200"/>
          </a:xfrm>
          <a:prstGeom prst="rect">
            <a:avLst/>
          </a:prstGeom>
          <a:noFill/>
          <a:ln w="9525">
            <a:noFill/>
            <a:miter lim="800000"/>
            <a:headEnd/>
            <a:tailEnd/>
          </a:ln>
        </p:spPr>
      </p:pic>
      <p:sp>
        <p:nvSpPr>
          <p:cNvPr id="7" name="Title 1">
            <a:extLst>
              <a:ext uri="{FF2B5EF4-FFF2-40B4-BE49-F238E27FC236}">
                <a16:creationId xmlns:a16="http://schemas.microsoft.com/office/drawing/2014/main" xmlns="" id="{10F7F080-365C-4ACA-BA28-7AB1D9D2DC67}"/>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CHC Feedback &amp; Rating for Farmer</a:t>
            </a:r>
          </a:p>
        </p:txBody>
      </p:sp>
      <p:pic>
        <p:nvPicPr>
          <p:cNvPr id="8" name="Picture 7" descr="logo">
            <a:extLst>
              <a:ext uri="{FF2B5EF4-FFF2-40B4-BE49-F238E27FC236}">
                <a16:creationId xmlns:a16="http://schemas.microsoft.com/office/drawing/2014/main" xmlns="" id="{43B2523B-BF25-421A-9B5E-F500EA6119CA}"/>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2156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3352800" cy="369332"/>
          </a:xfrm>
          <a:prstGeom prst="rect">
            <a:avLst/>
          </a:prstGeom>
        </p:spPr>
        <p:txBody>
          <a:bodyPr wrap="square">
            <a:spAutoFit/>
          </a:bodyPr>
          <a:lstStyle/>
          <a:p>
            <a:pPr lvl="0"/>
            <a:r>
              <a:rPr lang="en-US" b="1" dirty="0"/>
              <a:t>Government CHC Login</a:t>
            </a:r>
          </a:p>
        </p:txBody>
      </p:sp>
      <p:sp>
        <p:nvSpPr>
          <p:cNvPr id="3" name="Rectangle 2"/>
          <p:cNvSpPr/>
          <p:nvPr/>
        </p:nvSpPr>
        <p:spPr>
          <a:xfrm>
            <a:off x="609600" y="1905000"/>
            <a:ext cx="5943600" cy="2585323"/>
          </a:xfrm>
          <a:prstGeom prst="rect">
            <a:avLst/>
          </a:prstGeom>
        </p:spPr>
        <p:txBody>
          <a:bodyPr wrap="square">
            <a:spAutoFit/>
          </a:bodyPr>
          <a:lstStyle/>
          <a:p>
            <a:r>
              <a:rPr lang="en-US" dirty="0"/>
              <a:t>Login can be done for three types of User, one is Custom Hiring Centre , Farmer and Guest User.</a:t>
            </a:r>
          </a:p>
          <a:p>
            <a:endParaRPr lang="en-US" dirty="0"/>
          </a:p>
          <a:p>
            <a:pPr marL="285750" lvl="0" indent="-285750">
              <a:buFont typeface="Wingdings" panose="05000000000000000000" pitchFamily="2" charset="2"/>
              <a:buChar char="Ø"/>
            </a:pPr>
            <a:r>
              <a:rPr lang="en-US" dirty="0"/>
              <a:t>Select User Type, If user is selected as “CHC/Service Provider” then three CHC Types will display i.e. Farmer, Society and Entrepreneur</a:t>
            </a:r>
          </a:p>
          <a:p>
            <a:pPr marL="285750" lvl="0" indent="-285750">
              <a:buFont typeface="Wingdings" panose="05000000000000000000" pitchFamily="2" charset="2"/>
              <a:buChar char="Ø"/>
            </a:pPr>
            <a:r>
              <a:rPr lang="en-US" dirty="0"/>
              <a:t>In case of CHC user, select CHC Type</a:t>
            </a:r>
          </a:p>
          <a:p>
            <a:pPr marL="285750" lvl="0" indent="-285750">
              <a:buFont typeface="Wingdings" panose="05000000000000000000" pitchFamily="2" charset="2"/>
              <a:buChar char="Ø"/>
            </a:pPr>
            <a:r>
              <a:rPr lang="en-US" dirty="0"/>
              <a:t>Enter User ID</a:t>
            </a:r>
          </a:p>
          <a:p>
            <a:pPr marL="285750" lvl="0" indent="-285750">
              <a:buFont typeface="Wingdings" panose="05000000000000000000" pitchFamily="2" charset="2"/>
              <a:buChar char="Ø"/>
            </a:pPr>
            <a:r>
              <a:rPr lang="en-US" dirty="0"/>
              <a:t>Enter Password</a:t>
            </a:r>
          </a:p>
        </p:txBody>
      </p:sp>
      <p:sp>
        <p:nvSpPr>
          <p:cNvPr id="5" name="Rectangle 4"/>
          <p:cNvSpPr/>
          <p:nvPr/>
        </p:nvSpPr>
        <p:spPr>
          <a:xfrm>
            <a:off x="533400" y="5410200"/>
            <a:ext cx="6096000" cy="1015663"/>
          </a:xfrm>
          <a:prstGeom prst="rect">
            <a:avLst/>
          </a:prstGeom>
        </p:spPr>
        <p:txBody>
          <a:bodyPr>
            <a:spAutoFit/>
          </a:bodyPr>
          <a:lstStyle/>
          <a:p>
            <a:r>
              <a:rPr lang="en-US" sz="1200" b="1" dirty="0"/>
              <a:t>Note: -</a:t>
            </a:r>
            <a:r>
              <a:rPr lang="en-US" sz="1200" dirty="0"/>
              <a:t> While doing registration of CHC, if “Established By” is selected as Farmer then CHC will select CHC type as Farmer at login time, if “Established By” is selected as PACS, Other than PACS, FPO, SHG, Registered Farmer Group then CHC will select CHC type as “Society” and if “Established By” is selected as “Entrepreneur” then CHC will select CHC type as “Entrepreneur”.</a:t>
            </a:r>
          </a:p>
        </p:txBody>
      </p:sp>
      <p:pic>
        <p:nvPicPr>
          <p:cNvPr id="2052" name="Picture 4" descr="F:\FarmMachinery\CHCAPP\Screenshots\25-08-20\Screenshots (4)\Screenshot_20200825-221731.png"/>
          <p:cNvPicPr>
            <a:picLocks noChangeAspect="1" noChangeArrowheads="1"/>
          </p:cNvPicPr>
          <p:nvPr/>
        </p:nvPicPr>
        <p:blipFill>
          <a:blip r:embed="rId2" cstate="print"/>
          <a:srcRect/>
          <a:stretch>
            <a:fillRect/>
          </a:stretch>
        </p:blipFill>
        <p:spPr bwMode="auto">
          <a:xfrm>
            <a:off x="6629400" y="990600"/>
            <a:ext cx="4012075" cy="5791200"/>
          </a:xfrm>
          <a:prstGeom prst="rect">
            <a:avLst/>
          </a:prstGeom>
          <a:noFill/>
        </p:spPr>
      </p:pic>
    </p:spTree>
    <p:extLst>
      <p:ext uri="{BB962C8B-B14F-4D97-AF65-F5344CB8AC3E}">
        <p14:creationId xmlns="" xmlns:p14="http://schemas.microsoft.com/office/powerpoint/2010/main" val="1977671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3389069" cy="369332"/>
          </a:xfrm>
          <a:prstGeom prst="rect">
            <a:avLst/>
          </a:prstGeom>
        </p:spPr>
        <p:txBody>
          <a:bodyPr wrap="none">
            <a:spAutoFit/>
          </a:bodyPr>
          <a:lstStyle/>
          <a:p>
            <a:pPr lvl="0"/>
            <a:r>
              <a:rPr lang="en-US" b="1" dirty="0"/>
              <a:t>Login as Government CHC</a:t>
            </a:r>
          </a:p>
        </p:txBody>
      </p:sp>
      <p:sp>
        <p:nvSpPr>
          <p:cNvPr id="4" name="Rectangle 3"/>
          <p:cNvSpPr/>
          <p:nvPr/>
        </p:nvSpPr>
        <p:spPr>
          <a:xfrm>
            <a:off x="533400" y="1981200"/>
            <a:ext cx="4774064" cy="338554"/>
          </a:xfrm>
          <a:prstGeom prst="rect">
            <a:avLst/>
          </a:prstGeom>
        </p:spPr>
        <p:txBody>
          <a:bodyPr wrap="none">
            <a:spAutoFit/>
          </a:bodyPr>
          <a:lstStyle/>
          <a:p>
            <a:r>
              <a:rPr lang="en-US" sz="1600" dirty="0"/>
              <a:t>After login as CHC, CHC dashboard will display</a:t>
            </a:r>
          </a:p>
        </p:txBody>
      </p:sp>
      <p:pic>
        <p:nvPicPr>
          <p:cNvPr id="27650" name="Picture 2" descr="F:\FarmMachinery\CHCAPP\Screenshots\25-08-20\Screenshots (3)\Screenshot_20200825-171132.png"/>
          <p:cNvPicPr>
            <a:picLocks noChangeAspect="1" noChangeArrowheads="1"/>
          </p:cNvPicPr>
          <p:nvPr/>
        </p:nvPicPr>
        <p:blipFill>
          <a:blip r:embed="rId2" cstate="print"/>
          <a:srcRect/>
          <a:stretch>
            <a:fillRect/>
          </a:stretch>
        </p:blipFill>
        <p:spPr bwMode="auto">
          <a:xfrm>
            <a:off x="5791200" y="990600"/>
            <a:ext cx="4191000" cy="5867400"/>
          </a:xfrm>
          <a:prstGeom prst="rect">
            <a:avLst/>
          </a:prstGeom>
          <a:noFill/>
        </p:spPr>
      </p:pic>
    </p:spTree>
    <p:extLst>
      <p:ext uri="{BB962C8B-B14F-4D97-AF65-F5344CB8AC3E}">
        <p14:creationId xmlns="" xmlns:p14="http://schemas.microsoft.com/office/powerpoint/2010/main" val="364178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0615"/>
            <a:ext cx="5078634" cy="369332"/>
          </a:xfrm>
          <a:prstGeom prst="rect">
            <a:avLst/>
          </a:prstGeom>
        </p:spPr>
        <p:txBody>
          <a:bodyPr wrap="none">
            <a:spAutoFit/>
          </a:bodyPr>
          <a:lstStyle/>
          <a:p>
            <a:pPr lvl="1"/>
            <a:r>
              <a:rPr lang="en-US" b="1" dirty="0"/>
              <a:t>Government CHC Add Implements:- </a:t>
            </a:r>
          </a:p>
        </p:txBody>
      </p:sp>
      <p:sp>
        <p:nvSpPr>
          <p:cNvPr id="6" name="Rectangle 5"/>
          <p:cNvSpPr/>
          <p:nvPr/>
        </p:nvSpPr>
        <p:spPr>
          <a:xfrm>
            <a:off x="533400" y="1702475"/>
            <a:ext cx="6629400" cy="3693319"/>
          </a:xfrm>
          <a:prstGeom prst="rect">
            <a:avLst/>
          </a:prstGeom>
        </p:spPr>
        <p:txBody>
          <a:bodyPr wrap="square">
            <a:spAutoFit/>
          </a:bodyPr>
          <a:lstStyle/>
          <a:p>
            <a:pPr marL="285750" lvl="0" indent="-285750">
              <a:buFont typeface="Wingdings" panose="05000000000000000000" pitchFamily="2" charset="2"/>
              <a:buChar char="Ø"/>
            </a:pPr>
            <a:r>
              <a:rPr lang="en-US" dirty="0"/>
              <a:t>Select Govt. CHC Type</a:t>
            </a:r>
          </a:p>
          <a:p>
            <a:pPr marL="285750" indent="-285750">
              <a:buFont typeface="Wingdings" panose="05000000000000000000" pitchFamily="2" charset="2"/>
              <a:buChar char="Ø"/>
            </a:pPr>
            <a:r>
              <a:rPr lang="en-US" dirty="0"/>
              <a:t>Select CHC Type</a:t>
            </a:r>
          </a:p>
          <a:p>
            <a:pPr marL="285750" indent="-285750"/>
            <a:r>
              <a:rPr lang="en-US" dirty="0"/>
              <a:t>                               (1.CHC/Farm Machinery Bank</a:t>
            </a:r>
          </a:p>
          <a:p>
            <a:pPr marL="285750" indent="-285750"/>
            <a:r>
              <a:rPr lang="en-US" dirty="0"/>
              <a:t>                                 2.Single Implement with Subsidy</a:t>
            </a:r>
          </a:p>
          <a:p>
            <a:pPr marL="285750" indent="-285750"/>
            <a:r>
              <a:rPr lang="en-US" dirty="0"/>
              <a:t>                                 3.Single Implement without Subsidy</a:t>
            </a:r>
          </a:p>
          <a:p>
            <a:pPr marL="285750" indent="-285750"/>
            <a:r>
              <a:rPr lang="en-US" dirty="0"/>
              <a:t>                                 4. High Productive Equipment Hub)</a:t>
            </a:r>
          </a:p>
          <a:p>
            <a:pPr marL="285750" indent="-285750"/>
            <a:endParaRPr lang="en-US" dirty="0"/>
          </a:p>
          <a:p>
            <a:pPr marL="285750" lvl="0" indent="-285750">
              <a:buFont typeface="Wingdings" panose="05000000000000000000" pitchFamily="2" charset="2"/>
              <a:buChar char="Ø"/>
            </a:pPr>
            <a:r>
              <a:rPr lang="en-US" dirty="0"/>
              <a:t>Select Implement Name</a:t>
            </a:r>
          </a:p>
          <a:p>
            <a:pPr marL="285750" lvl="0" indent="-285750">
              <a:buFont typeface="Wingdings" panose="05000000000000000000" pitchFamily="2" charset="2"/>
              <a:buChar char="Ø"/>
            </a:pPr>
            <a:r>
              <a:rPr lang="en-US" dirty="0"/>
              <a:t>Enter Specification</a:t>
            </a:r>
          </a:p>
          <a:p>
            <a:pPr marL="285750" lvl="0" indent="-285750">
              <a:buFont typeface="Wingdings" panose="05000000000000000000" pitchFamily="2" charset="2"/>
              <a:buChar char="Ø"/>
            </a:pPr>
            <a:r>
              <a:rPr lang="en-US" dirty="0"/>
              <a:t>Enter Hiring Cost Per Acre</a:t>
            </a:r>
          </a:p>
          <a:p>
            <a:pPr marL="285750" lvl="0" indent="-285750">
              <a:buFont typeface="Wingdings" panose="05000000000000000000" pitchFamily="2" charset="2"/>
              <a:buChar char="Ø"/>
            </a:pPr>
            <a:r>
              <a:rPr lang="en-US" dirty="0"/>
              <a:t>Enter Hiring Cost Per Hour</a:t>
            </a:r>
          </a:p>
          <a:p>
            <a:pPr marL="285750" lvl="0" indent="-285750">
              <a:buFont typeface="Wingdings" panose="05000000000000000000" pitchFamily="2" charset="2"/>
              <a:buChar char="Ø"/>
            </a:pPr>
            <a:r>
              <a:rPr lang="en-US" dirty="0"/>
              <a:t>Enter Number of Machinery</a:t>
            </a:r>
          </a:p>
          <a:p>
            <a:pPr marL="285750" lvl="0" indent="-285750">
              <a:buFont typeface="Wingdings" panose="05000000000000000000" pitchFamily="2" charset="2"/>
              <a:buChar char="Ø"/>
            </a:pPr>
            <a:r>
              <a:rPr lang="en-US" dirty="0"/>
              <a:t>Select Photo</a:t>
            </a:r>
          </a:p>
        </p:txBody>
      </p:sp>
      <p:pic>
        <p:nvPicPr>
          <p:cNvPr id="28674" name="Picture 2" descr="F:\FarmMachinery\CHCAPP\Screenshots\25-08-20\Screenshots (3)\Screenshot_20200825-171202.png"/>
          <p:cNvPicPr>
            <a:picLocks noChangeAspect="1" noChangeArrowheads="1"/>
          </p:cNvPicPr>
          <p:nvPr/>
        </p:nvPicPr>
        <p:blipFill>
          <a:blip r:embed="rId2" cstate="print"/>
          <a:srcRect/>
          <a:stretch>
            <a:fillRect/>
          </a:stretch>
        </p:blipFill>
        <p:spPr bwMode="auto">
          <a:xfrm>
            <a:off x="6629400" y="990600"/>
            <a:ext cx="4114800" cy="5867400"/>
          </a:xfrm>
          <a:prstGeom prst="rect">
            <a:avLst/>
          </a:prstGeom>
          <a:noFill/>
        </p:spPr>
      </p:pic>
    </p:spTree>
    <p:extLst>
      <p:ext uri="{BB962C8B-B14F-4D97-AF65-F5344CB8AC3E}">
        <p14:creationId xmlns="" xmlns:p14="http://schemas.microsoft.com/office/powerpoint/2010/main" val="336095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47800"/>
            <a:ext cx="5012911" cy="369332"/>
          </a:xfrm>
          <a:prstGeom prst="rect">
            <a:avLst/>
          </a:prstGeom>
        </p:spPr>
        <p:txBody>
          <a:bodyPr wrap="none">
            <a:spAutoFit/>
          </a:bodyPr>
          <a:lstStyle/>
          <a:p>
            <a:pPr lvl="1"/>
            <a:r>
              <a:rPr lang="en-US" b="1" dirty="0"/>
              <a:t>Government CHC Add Implements:- </a:t>
            </a:r>
          </a:p>
        </p:txBody>
      </p:sp>
      <p:sp>
        <p:nvSpPr>
          <p:cNvPr id="4" name="Rectangle 3"/>
          <p:cNvSpPr/>
          <p:nvPr/>
        </p:nvSpPr>
        <p:spPr>
          <a:xfrm>
            <a:off x="768386" y="1947446"/>
            <a:ext cx="5708614" cy="338554"/>
          </a:xfrm>
          <a:prstGeom prst="rect">
            <a:avLst/>
          </a:prstGeom>
        </p:spPr>
        <p:txBody>
          <a:bodyPr wrap="none">
            <a:spAutoFit/>
          </a:bodyPr>
          <a:lstStyle/>
          <a:p>
            <a:pPr marL="285750" indent="-285750">
              <a:buFont typeface="Wingdings" panose="05000000000000000000" pitchFamily="2" charset="2"/>
              <a:buChar char="Ø"/>
            </a:pPr>
            <a:r>
              <a:rPr lang="en-US" sz="1600" dirty="0"/>
              <a:t>User can also update and delete the implement details.</a:t>
            </a:r>
          </a:p>
        </p:txBody>
      </p:sp>
      <p:sp>
        <p:nvSpPr>
          <p:cNvPr id="5" name="Rectangle 4"/>
          <p:cNvSpPr/>
          <p:nvPr/>
        </p:nvSpPr>
        <p:spPr>
          <a:xfrm>
            <a:off x="768386" y="2633246"/>
            <a:ext cx="5442516" cy="338554"/>
          </a:xfrm>
          <a:prstGeom prst="rect">
            <a:avLst/>
          </a:prstGeom>
        </p:spPr>
        <p:txBody>
          <a:bodyPr wrap="none">
            <a:spAutoFit/>
          </a:bodyPr>
          <a:lstStyle/>
          <a:p>
            <a:pPr marL="285750" lvl="0" indent="-285750">
              <a:buFont typeface="Wingdings" panose="05000000000000000000" pitchFamily="2" charset="2"/>
              <a:buChar char="Ø"/>
            </a:pPr>
            <a:r>
              <a:rPr lang="en-US" sz="1600" dirty="0"/>
              <a:t>To delete the implement details, click on delete icon.</a:t>
            </a:r>
          </a:p>
        </p:txBody>
      </p:sp>
      <p:pic>
        <p:nvPicPr>
          <p:cNvPr id="29698" name="Picture 2" descr="F:\FarmMachinery\CHCAPP\Screenshots\25-08-20\Screenshots (3)\Screenshot_20200825-171227.png"/>
          <p:cNvPicPr>
            <a:picLocks noChangeAspect="1" noChangeArrowheads="1"/>
          </p:cNvPicPr>
          <p:nvPr/>
        </p:nvPicPr>
        <p:blipFill>
          <a:blip r:embed="rId2" cstate="print"/>
          <a:srcRect/>
          <a:stretch>
            <a:fillRect/>
          </a:stretch>
        </p:blipFill>
        <p:spPr bwMode="auto">
          <a:xfrm>
            <a:off x="6477000" y="990600"/>
            <a:ext cx="4191000" cy="736024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A6627F8A-D0AC-47A9-AD3C-28F91BD2816E}"/>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b="1" dirty="0">
                <a:solidFill>
                  <a:schemeClr val="bg1"/>
                </a:solidFill>
                <a:latin typeface="Arial" panose="020B0604020202020204" pitchFamily="34" charset="0"/>
                <a:cs typeface="Arial" panose="020B0604020202020204" pitchFamily="34" charset="0"/>
              </a:rPr>
              <a:t>Process Flow</a:t>
            </a:r>
          </a:p>
        </p:txBody>
      </p:sp>
      <p:pic>
        <p:nvPicPr>
          <p:cNvPr id="6" name="Picture 5" descr="logo">
            <a:extLst>
              <a:ext uri="{FF2B5EF4-FFF2-40B4-BE49-F238E27FC236}">
                <a16:creationId xmlns:a16="http://schemas.microsoft.com/office/drawing/2014/main" xmlns="" id="{B534D409-438D-4804-B918-CB3E5F5C0272}"/>
              </a:ext>
            </a:extLst>
          </p:cNvPr>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srcRect/>
          <a:stretch>
            <a:fillRect/>
          </a:stretch>
        </p:blipFill>
        <p:spPr bwMode="auto">
          <a:xfrm>
            <a:off x="300038" y="1076325"/>
            <a:ext cx="11591925" cy="5781675"/>
          </a:xfrm>
          <a:prstGeom prst="rect">
            <a:avLst/>
          </a:prstGeom>
          <a:noFill/>
          <a:ln w="9525">
            <a:noFill/>
            <a:miter lim="800000"/>
            <a:headEnd/>
            <a:tailEnd/>
          </a:ln>
        </p:spPr>
      </p:pic>
    </p:spTree>
    <p:extLst>
      <p:ext uri="{BB962C8B-B14F-4D97-AF65-F5344CB8AC3E}">
        <p14:creationId xmlns="" xmlns:p14="http://schemas.microsoft.com/office/powerpoint/2010/main" val="3851318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93758"/>
            <a:ext cx="2616422" cy="369332"/>
          </a:xfrm>
          <a:prstGeom prst="rect">
            <a:avLst/>
          </a:prstGeom>
        </p:spPr>
        <p:txBody>
          <a:bodyPr wrap="none">
            <a:spAutoFit/>
          </a:bodyPr>
          <a:lstStyle/>
          <a:p>
            <a:pPr lvl="1"/>
            <a:r>
              <a:rPr lang="en-US" b="1" dirty="0"/>
              <a:t>Update Profile:- </a:t>
            </a:r>
          </a:p>
        </p:txBody>
      </p:sp>
      <p:sp>
        <p:nvSpPr>
          <p:cNvPr id="3" name="Rectangle 2"/>
          <p:cNvSpPr/>
          <p:nvPr/>
        </p:nvSpPr>
        <p:spPr>
          <a:xfrm>
            <a:off x="685800" y="1777425"/>
            <a:ext cx="6096000" cy="584775"/>
          </a:xfrm>
          <a:prstGeom prst="rect">
            <a:avLst/>
          </a:prstGeom>
        </p:spPr>
        <p:txBody>
          <a:bodyPr>
            <a:spAutoFit/>
          </a:bodyPr>
          <a:lstStyle/>
          <a:p>
            <a:pPr marL="285750" indent="-285750">
              <a:buFont typeface="Wingdings" panose="05000000000000000000" pitchFamily="2" charset="2"/>
              <a:buChar char="Ø"/>
            </a:pPr>
            <a:r>
              <a:rPr lang="en-US" sz="1600" dirty="0"/>
              <a:t>Here user can update the some information like Farmer/User Name and  Address.</a:t>
            </a:r>
          </a:p>
        </p:txBody>
      </p:sp>
      <p:sp>
        <p:nvSpPr>
          <p:cNvPr id="5" name="Rectangle 4"/>
          <p:cNvSpPr/>
          <p:nvPr/>
        </p:nvSpPr>
        <p:spPr>
          <a:xfrm>
            <a:off x="685800" y="2438400"/>
            <a:ext cx="5572359" cy="338554"/>
          </a:xfrm>
          <a:prstGeom prst="rect">
            <a:avLst/>
          </a:prstGeom>
        </p:spPr>
        <p:txBody>
          <a:bodyPr wrap="none">
            <a:spAutoFit/>
          </a:bodyPr>
          <a:lstStyle/>
          <a:p>
            <a:pPr marL="285750" lvl="0" indent="-285750">
              <a:buFont typeface="Wingdings" panose="05000000000000000000" pitchFamily="2" charset="2"/>
              <a:buChar char="Ø"/>
            </a:pPr>
            <a:r>
              <a:rPr lang="en-US" sz="1600" dirty="0"/>
              <a:t>Update the information and click on “Update Profile”.</a:t>
            </a:r>
          </a:p>
        </p:txBody>
      </p:sp>
      <p:pic>
        <p:nvPicPr>
          <p:cNvPr id="8194" name="Picture 2"/>
          <p:cNvPicPr>
            <a:picLocks noChangeAspect="1" noChangeArrowheads="1"/>
          </p:cNvPicPr>
          <p:nvPr/>
        </p:nvPicPr>
        <p:blipFill>
          <a:blip r:embed="rId2" cstate="print"/>
          <a:srcRect/>
          <a:stretch>
            <a:fillRect/>
          </a:stretch>
        </p:blipFill>
        <p:spPr bwMode="auto">
          <a:xfrm>
            <a:off x="7620000" y="1066800"/>
            <a:ext cx="3438525" cy="5029200"/>
          </a:xfrm>
          <a:prstGeom prst="rect">
            <a:avLst/>
          </a:prstGeom>
          <a:noFill/>
          <a:ln w="9525">
            <a:noFill/>
            <a:miter lim="800000"/>
            <a:headEnd/>
            <a:tailEnd/>
          </a:ln>
        </p:spPr>
      </p:pic>
    </p:spTree>
    <p:extLst>
      <p:ext uri="{BB962C8B-B14F-4D97-AF65-F5344CB8AC3E}">
        <p14:creationId xmlns="" xmlns:p14="http://schemas.microsoft.com/office/powerpoint/2010/main" val="2102727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572000" y="1133475"/>
            <a:ext cx="3409950" cy="5724525"/>
          </a:xfrm>
          <a:prstGeom prst="rect">
            <a:avLst/>
          </a:prstGeom>
          <a:noFill/>
          <a:ln w="9525">
            <a:noFill/>
            <a:miter lim="800000"/>
            <a:headEnd/>
            <a:tailEnd/>
          </a:ln>
        </p:spPr>
      </p:pic>
      <p:sp>
        <p:nvSpPr>
          <p:cNvPr id="3" name="Rectangle 2"/>
          <p:cNvSpPr/>
          <p:nvPr/>
        </p:nvSpPr>
        <p:spPr>
          <a:xfrm>
            <a:off x="1447800" y="1371600"/>
            <a:ext cx="2895600"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Booking of Implement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4216" y="914400"/>
            <a:ext cx="11326368" cy="838201"/>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IN" dirty="0"/>
              <a:t>There is an option of sale and purchase of Implements in both farmer and CHC section.</a:t>
            </a:r>
            <a:endParaRPr lang="en-US" dirty="0"/>
          </a:p>
          <a:p>
            <a:endParaRPr lang="en-US" dirty="0"/>
          </a:p>
        </p:txBody>
      </p:sp>
      <p:pic>
        <p:nvPicPr>
          <p:cNvPr id="33794" name="Picture 2" descr="F:\FarmMachinery\CHCAPP\Screenshots\25-08-20\Screenshots (4)\Screenshot_20200825-222400.png"/>
          <p:cNvPicPr>
            <a:picLocks noChangeAspect="1" noChangeArrowheads="1"/>
          </p:cNvPicPr>
          <p:nvPr/>
        </p:nvPicPr>
        <p:blipFill>
          <a:blip r:embed="rId2" cstate="print"/>
          <a:srcRect/>
          <a:stretch>
            <a:fillRect/>
          </a:stretch>
        </p:blipFill>
        <p:spPr bwMode="auto">
          <a:xfrm>
            <a:off x="914400" y="1524000"/>
            <a:ext cx="4186714" cy="5029200"/>
          </a:xfrm>
          <a:prstGeom prst="rect">
            <a:avLst/>
          </a:prstGeom>
          <a:noFill/>
        </p:spPr>
      </p:pic>
      <p:pic>
        <p:nvPicPr>
          <p:cNvPr id="5" name="Picture 2" descr="F:\FarmMachinery\CHCAPP\Screenshots\25-08-20\Screenshots (4)\Screenshot_20200825-222407.png"/>
          <p:cNvPicPr>
            <a:picLocks noChangeAspect="1" noChangeArrowheads="1"/>
          </p:cNvPicPr>
          <p:nvPr/>
        </p:nvPicPr>
        <p:blipFill>
          <a:blip r:embed="rId3" cstate="print"/>
          <a:srcRect/>
          <a:stretch>
            <a:fillRect/>
          </a:stretch>
        </p:blipFill>
        <p:spPr bwMode="auto">
          <a:xfrm>
            <a:off x="6477000" y="1447800"/>
            <a:ext cx="4254500" cy="5105400"/>
          </a:xfrm>
          <a:prstGeom prst="rect">
            <a:avLst/>
          </a:prstGeom>
          <a:noFill/>
        </p:spPr>
      </p:pic>
      <p:sp>
        <p:nvSpPr>
          <p:cNvPr id="8" name="Title 1">
            <a:extLst>
              <a:ext uri="{FF2B5EF4-FFF2-40B4-BE49-F238E27FC236}">
                <a16:creationId xmlns:a16="http://schemas.microsoft.com/office/drawing/2014/main" xmlns="" id="{63142914-390F-465F-8626-D030A745F7D9}"/>
              </a:ext>
            </a:extLst>
          </p:cNvPr>
          <p:cNvSpPr txBox="1">
            <a:spLocks/>
          </p:cNvSpPr>
          <p:nvPr/>
        </p:nvSpPr>
        <p:spPr>
          <a:xfrm>
            <a:off x="0" y="115806"/>
            <a:ext cx="9509858" cy="646194"/>
          </a:xfrm>
          <a:prstGeom prst="homePlate">
            <a:avLst/>
          </a:prstGeom>
          <a:solidFill>
            <a:srgbClr val="002E7E"/>
          </a:solidFill>
        </p:spPr>
        <p:txBody>
          <a:bodyPr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Additional Module for Sale and Purchase of Farm Implements</a:t>
            </a:r>
          </a:p>
        </p:txBody>
      </p:sp>
      <p:pic>
        <p:nvPicPr>
          <p:cNvPr id="9" name="Picture 8" descr="logo">
            <a:extLst>
              <a:ext uri="{FF2B5EF4-FFF2-40B4-BE49-F238E27FC236}">
                <a16:creationId xmlns:a16="http://schemas.microsoft.com/office/drawing/2014/main" xmlns="" id="{7917195E-544A-42D2-8357-DB6093F55378}"/>
              </a:ext>
            </a:extLst>
          </p:cNvPr>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1538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7391400" cy="5133713"/>
          </a:xfrm>
          <a:prstGeom prst="rect">
            <a:avLst/>
          </a:prstGeom>
        </p:spPr>
        <p:txBody>
          <a:bodyPr wrap="square">
            <a:spAutoFit/>
          </a:bodyPr>
          <a:lstStyle/>
          <a:p>
            <a:pPr>
              <a:lnSpc>
                <a:spcPct val="130000"/>
              </a:lnSpc>
            </a:pPr>
            <a:r>
              <a:rPr lang="en-IN" dirty="0">
                <a:latin typeface="Arial" panose="020B0604020202020204" pitchFamily="34" charset="0"/>
                <a:cs typeface="Arial" panose="020B0604020202020204" pitchFamily="34" charset="0"/>
              </a:rPr>
              <a:t>Seller may add implements for sale with following Information:</a:t>
            </a:r>
          </a:p>
          <a:p>
            <a:pPr marL="285750" indent="-285750">
              <a:lnSpc>
                <a:spcPct val="130000"/>
              </a:lnSpc>
              <a:buFont typeface="Wingdings" panose="05000000000000000000" pitchFamily="2" charset="2"/>
              <a:buChar char="Ø"/>
            </a:pPr>
            <a:r>
              <a:rPr lang="en-IN" dirty="0">
                <a:latin typeface="Arial" panose="020B0604020202020204" pitchFamily="34" charset="0"/>
                <a:cs typeface="Arial" panose="020B0604020202020204" pitchFamily="34" charset="0"/>
              </a:rPr>
              <a:t>Undertaking-</a:t>
            </a:r>
            <a:endParaRPr lang="en-US" dirty="0">
              <a:latin typeface="Arial" panose="020B0604020202020204" pitchFamily="34" charset="0"/>
              <a:cs typeface="Arial" panose="020B0604020202020204" pitchFamily="34" charset="0"/>
            </a:endParaRPr>
          </a:p>
          <a:p>
            <a:pPr marL="742950" lvl="1" indent="-285750">
              <a:lnSpc>
                <a:spcPct val="130000"/>
              </a:lnSpc>
              <a:buFont typeface="Arial" panose="020B0604020202020204" pitchFamily="34" charset="0"/>
              <a:buChar char="•"/>
            </a:pPr>
            <a:r>
              <a:rPr lang="en-IN" dirty="0" smtClean="0">
                <a:latin typeface="Arial" panose="020B0604020202020204" pitchFamily="34" charset="0"/>
                <a:cs typeface="Arial" panose="020B0604020202020204" pitchFamily="34" charset="0"/>
              </a:rPr>
              <a:t>No bank loan is remaining for this implement.</a:t>
            </a:r>
          </a:p>
          <a:p>
            <a:pPr marL="742950" lvl="1" indent="-285750">
              <a:lnSpc>
                <a:spcPct val="130000"/>
              </a:lnSpc>
              <a:buFont typeface="Arial" panose="020B0604020202020204" pitchFamily="34" charset="0"/>
              <a:buChar char="•"/>
            </a:pPr>
            <a:r>
              <a:rPr lang="en-IN" dirty="0" smtClean="0">
                <a:latin typeface="Arial" panose="020B0604020202020204" pitchFamily="34" charset="0"/>
                <a:cs typeface="Arial" panose="020B0604020202020204" pitchFamily="34" charset="0"/>
              </a:rPr>
              <a:t>No Govt. subsidy has been taken for purchasing of this implement during 5 years period.</a:t>
            </a:r>
          </a:p>
          <a:p>
            <a:pPr marL="285750" indent="-285750">
              <a:lnSpc>
                <a:spcPct val="130000"/>
              </a:lnSpc>
              <a:buFont typeface="Wingdings" panose="05000000000000000000" pitchFamily="2" charset="2"/>
              <a:buChar char="Ø"/>
            </a:pPr>
            <a:r>
              <a:rPr lang="en-IN" dirty="0" smtClean="0">
                <a:latin typeface="Arial" panose="020B0604020202020204" pitchFamily="34" charset="0"/>
                <a:cs typeface="Arial" panose="020B0604020202020204" pitchFamily="34" charset="0"/>
              </a:rPr>
              <a:t>Make</a:t>
            </a:r>
            <a:endParaRPr lang="en-US" dirty="0">
              <a:latin typeface="Arial" panose="020B0604020202020204" pitchFamily="34" charset="0"/>
              <a:cs typeface="Arial" panose="020B0604020202020204" pitchFamily="34" charset="0"/>
            </a:endParaRPr>
          </a:p>
          <a:p>
            <a:pPr marL="285750" indent="-285750">
              <a:lnSpc>
                <a:spcPct val="130000"/>
              </a:lnSpc>
              <a:buFont typeface="Wingdings" panose="05000000000000000000" pitchFamily="2" charset="2"/>
              <a:buChar char="Ø"/>
            </a:pPr>
            <a:r>
              <a:rPr lang="en-IN" dirty="0">
                <a:latin typeface="Arial" panose="020B0604020202020204" pitchFamily="34" charset="0"/>
                <a:cs typeface="Arial" panose="020B0604020202020204" pitchFamily="34" charset="0"/>
              </a:rPr>
              <a:t>Model</a:t>
            </a:r>
            <a:endParaRPr lang="en-US" dirty="0">
              <a:latin typeface="Arial" panose="020B0604020202020204" pitchFamily="34" charset="0"/>
              <a:cs typeface="Arial" panose="020B0604020202020204" pitchFamily="34" charset="0"/>
            </a:endParaRPr>
          </a:p>
          <a:p>
            <a:pPr marL="285750" indent="-285750">
              <a:lnSpc>
                <a:spcPct val="130000"/>
              </a:lnSpc>
              <a:buFont typeface="Wingdings" panose="05000000000000000000" pitchFamily="2" charset="2"/>
              <a:buChar char="Ø"/>
            </a:pPr>
            <a:r>
              <a:rPr lang="en-IN" dirty="0">
                <a:latin typeface="Arial" panose="020B0604020202020204" pitchFamily="34" charset="0"/>
                <a:cs typeface="Arial" panose="020B0604020202020204" pitchFamily="34" charset="0"/>
              </a:rPr>
              <a:t>Year of Manufacture</a:t>
            </a:r>
            <a:endParaRPr lang="en-US" dirty="0">
              <a:latin typeface="Arial" panose="020B0604020202020204" pitchFamily="34" charset="0"/>
              <a:cs typeface="Arial" panose="020B0604020202020204" pitchFamily="34" charset="0"/>
            </a:endParaRPr>
          </a:p>
          <a:p>
            <a:pPr marL="285750" indent="-285750">
              <a:lnSpc>
                <a:spcPct val="130000"/>
              </a:lnSpc>
              <a:buFont typeface="Wingdings" panose="05000000000000000000" pitchFamily="2" charset="2"/>
              <a:buChar char="Ø"/>
            </a:pPr>
            <a:r>
              <a:rPr lang="en-IN" dirty="0">
                <a:latin typeface="Arial" panose="020B0604020202020204" pitchFamily="34" charset="0"/>
                <a:cs typeface="Arial" panose="020B0604020202020204" pitchFamily="34" charset="0"/>
              </a:rPr>
              <a:t>Year of Purchase</a:t>
            </a:r>
            <a:endParaRPr lang="en-US" dirty="0">
              <a:latin typeface="Arial" panose="020B0604020202020204" pitchFamily="34" charset="0"/>
              <a:cs typeface="Arial" panose="020B0604020202020204" pitchFamily="34" charset="0"/>
            </a:endParaRPr>
          </a:p>
          <a:p>
            <a:pPr marL="285750" indent="-285750">
              <a:lnSpc>
                <a:spcPct val="130000"/>
              </a:lnSpc>
              <a:buFont typeface="Wingdings" panose="05000000000000000000" pitchFamily="2" charset="2"/>
              <a:buChar char="Ø"/>
            </a:pPr>
            <a:r>
              <a:rPr lang="en-IN" dirty="0">
                <a:latin typeface="Arial" panose="020B0604020202020204" pitchFamily="34" charset="0"/>
                <a:cs typeface="Arial" panose="020B0604020202020204" pitchFamily="34" charset="0"/>
              </a:rPr>
              <a:t>Implement Details and Specifications</a:t>
            </a:r>
            <a:endParaRPr lang="en-US" dirty="0">
              <a:latin typeface="Arial" panose="020B0604020202020204" pitchFamily="34" charset="0"/>
              <a:cs typeface="Arial" panose="020B0604020202020204" pitchFamily="34" charset="0"/>
            </a:endParaRPr>
          </a:p>
          <a:p>
            <a:pPr marL="285750" indent="-285750">
              <a:lnSpc>
                <a:spcPct val="130000"/>
              </a:lnSpc>
              <a:buFont typeface="Wingdings" panose="05000000000000000000" pitchFamily="2" charset="2"/>
              <a:buChar char="Ø"/>
            </a:pPr>
            <a:r>
              <a:rPr lang="en-IN" dirty="0">
                <a:latin typeface="Arial" panose="020B0604020202020204" pitchFamily="34" charset="0"/>
                <a:cs typeface="Arial" panose="020B0604020202020204" pitchFamily="34" charset="0"/>
              </a:rPr>
              <a:t>Upload max 4 photographs and min. 2 photographs of max size 100Kb. Photographs should be taken from camera only not from gallery so that recent photograph can be uploaded.</a:t>
            </a:r>
            <a:endParaRPr lang="en-US" dirty="0">
              <a:latin typeface="Arial" panose="020B0604020202020204" pitchFamily="34" charset="0"/>
              <a:cs typeface="Arial" panose="020B0604020202020204" pitchFamily="34" charset="0"/>
            </a:endParaRPr>
          </a:p>
          <a:p>
            <a:pPr marL="285750" indent="-285750">
              <a:lnSpc>
                <a:spcPct val="130000"/>
              </a:lnSpc>
              <a:buFont typeface="Wingdings" panose="05000000000000000000" pitchFamily="2" charset="2"/>
              <a:buChar char="Ø"/>
            </a:pPr>
            <a:r>
              <a:rPr lang="en-IN" dirty="0" smtClean="0">
                <a:latin typeface="Arial" panose="020B0604020202020204" pitchFamily="34" charset="0"/>
                <a:cs typeface="Arial" panose="020B0604020202020204" pitchFamily="34" charset="0"/>
              </a:rPr>
              <a:t>Selling Price</a:t>
            </a:r>
            <a:endParaRPr lang="en-US" dirty="0">
              <a:latin typeface="Arial" panose="020B0604020202020204" pitchFamily="34" charset="0"/>
              <a:cs typeface="Arial" panose="020B0604020202020204" pitchFamily="34" charset="0"/>
            </a:endParaRPr>
          </a:p>
        </p:txBody>
      </p:sp>
      <p:pic>
        <p:nvPicPr>
          <p:cNvPr id="34818" name="Picture 2" descr="F:\FarmMachinery\CHCAPP\Screenshots\25-08-20\Screenshots (4)\Screenshot_20200825-222418.png"/>
          <p:cNvPicPr>
            <a:picLocks noChangeAspect="1" noChangeArrowheads="1"/>
          </p:cNvPicPr>
          <p:nvPr/>
        </p:nvPicPr>
        <p:blipFill>
          <a:blip r:embed="rId2" cstate="print"/>
          <a:srcRect/>
          <a:stretch>
            <a:fillRect/>
          </a:stretch>
        </p:blipFill>
        <p:spPr bwMode="auto">
          <a:xfrm>
            <a:off x="8077200" y="1083365"/>
            <a:ext cx="3515458" cy="5638800"/>
          </a:xfrm>
          <a:prstGeom prst="rect">
            <a:avLst/>
          </a:prstGeom>
          <a:noFill/>
        </p:spPr>
      </p:pic>
      <p:sp>
        <p:nvSpPr>
          <p:cNvPr id="5" name="Title 1">
            <a:extLst>
              <a:ext uri="{FF2B5EF4-FFF2-40B4-BE49-F238E27FC236}">
                <a16:creationId xmlns:a16="http://schemas.microsoft.com/office/drawing/2014/main" xmlns="" id="{428A5BEB-24B5-401E-86AC-3445CCDA53B8}"/>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Additional Module for Sale of Farm Implements</a:t>
            </a:r>
          </a:p>
        </p:txBody>
      </p:sp>
      <p:pic>
        <p:nvPicPr>
          <p:cNvPr id="6" name="Picture 5" descr="logo">
            <a:extLst>
              <a:ext uri="{FF2B5EF4-FFF2-40B4-BE49-F238E27FC236}">
                <a16:creationId xmlns:a16="http://schemas.microsoft.com/office/drawing/2014/main" xmlns="" id="{2E1217D2-C462-44B1-BA9D-9371DC787CC1}"/>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0083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4800" y="1020417"/>
            <a:ext cx="6324600" cy="5483352"/>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85750" indent="-285750">
              <a:lnSpc>
                <a:spcPct val="130000"/>
              </a:lnSpc>
              <a:buClrTx/>
              <a:buFont typeface="Wingdings" panose="05000000000000000000" pitchFamily="2" charset="2"/>
              <a:buChar char="Ø"/>
            </a:pPr>
            <a:r>
              <a:rPr lang="en-IN" sz="1800" dirty="0">
                <a:latin typeface="Arial" panose="020B0604020202020204" pitchFamily="34" charset="0"/>
                <a:cs typeface="Arial" panose="020B0604020202020204" pitchFamily="34" charset="0"/>
              </a:rPr>
              <a:t>In purchase section, Purchaser will select the implement from the list which he wants to purchase. </a:t>
            </a:r>
          </a:p>
          <a:p>
            <a:pPr marL="285750" indent="-285750">
              <a:lnSpc>
                <a:spcPct val="130000"/>
              </a:lnSpc>
              <a:buClrTx/>
              <a:buFont typeface="Wingdings" panose="05000000000000000000" pitchFamily="2" charset="2"/>
              <a:buChar char="Ø"/>
            </a:pPr>
            <a:r>
              <a:rPr lang="en-IN" sz="1800" dirty="0">
                <a:latin typeface="Arial" panose="020B0604020202020204" pitchFamily="34" charset="0"/>
                <a:cs typeface="Arial" panose="020B0604020202020204" pitchFamily="34" charset="0"/>
              </a:rPr>
              <a:t>He will be able to see the all photographs and details for implements and seller. </a:t>
            </a:r>
          </a:p>
          <a:p>
            <a:pPr marL="285750" indent="-285750">
              <a:lnSpc>
                <a:spcPct val="130000"/>
              </a:lnSpc>
              <a:buClrTx/>
              <a:buFont typeface="Wingdings" panose="05000000000000000000" pitchFamily="2" charset="2"/>
              <a:buChar char="Ø"/>
            </a:pPr>
            <a:r>
              <a:rPr lang="en-IN" sz="1800" dirty="0">
                <a:latin typeface="Arial" panose="020B0604020202020204" pitchFamily="34" charset="0"/>
                <a:cs typeface="Arial" panose="020B0604020202020204" pitchFamily="34" charset="0"/>
              </a:rPr>
              <a:t>He can call or chat with seller for negotiation and perform the selling activity.</a:t>
            </a:r>
            <a:endParaRPr lang="en-US" sz="1800" dirty="0">
              <a:latin typeface="Arial" panose="020B0604020202020204" pitchFamily="34" charset="0"/>
              <a:cs typeface="Arial" panose="020B0604020202020204" pitchFamily="34" charset="0"/>
            </a:endParaRPr>
          </a:p>
          <a:p>
            <a:pPr marL="285750" indent="-285750">
              <a:lnSpc>
                <a:spcPct val="130000"/>
              </a:lnSpc>
              <a:buClrTx/>
              <a:buFont typeface="Wingdings" panose="05000000000000000000" pitchFamily="2" charset="2"/>
              <a:buChar char="Ø"/>
            </a:pPr>
            <a:r>
              <a:rPr lang="en-IN" sz="1800" dirty="0">
                <a:latin typeface="Arial" panose="020B0604020202020204" pitchFamily="34" charset="0"/>
                <a:cs typeface="Arial" panose="020B0604020202020204" pitchFamily="34" charset="0"/>
              </a:rPr>
              <a:t>Seller or purchaser can communicate with each other by adding their comments in Comments text box.</a:t>
            </a:r>
          </a:p>
          <a:p>
            <a:pPr marL="285750" indent="-285750">
              <a:lnSpc>
                <a:spcPct val="130000"/>
              </a:lnSpc>
              <a:buClrTx/>
              <a:buFont typeface="Wingdings" panose="05000000000000000000" pitchFamily="2" charset="2"/>
              <a:buChar char="Ø"/>
            </a:pPr>
            <a:r>
              <a:rPr lang="en-IN" sz="1800" dirty="0">
                <a:latin typeface="Arial" panose="020B0604020202020204" pitchFamily="34" charset="0"/>
                <a:cs typeface="Arial" panose="020B0604020202020204" pitchFamily="34" charset="0"/>
              </a:rPr>
              <a:t>Functionality to record the no. of  persons who have shown  interest in purchasing the particular implement.</a:t>
            </a:r>
            <a:endParaRPr lang="en-US" sz="1800" dirty="0">
              <a:latin typeface="Arial" panose="020B0604020202020204" pitchFamily="34" charset="0"/>
              <a:cs typeface="Arial" panose="020B0604020202020204" pitchFamily="34" charset="0"/>
            </a:endParaRPr>
          </a:p>
        </p:txBody>
      </p:sp>
      <p:pic>
        <p:nvPicPr>
          <p:cNvPr id="35842" name="Picture 2" descr="F:\FarmMachinery\CHCAPP\Screenshots\25-08-20\Screenshots (4)\Screenshot_20200825-222433.png"/>
          <p:cNvPicPr>
            <a:picLocks noChangeAspect="1" noChangeArrowheads="1"/>
          </p:cNvPicPr>
          <p:nvPr/>
        </p:nvPicPr>
        <p:blipFill rotWithShape="1">
          <a:blip r:embed="rId2" cstate="print"/>
          <a:srcRect r="3922" b="9091"/>
          <a:stretch/>
        </p:blipFill>
        <p:spPr bwMode="auto">
          <a:xfrm>
            <a:off x="7217664" y="1020417"/>
            <a:ext cx="3962400" cy="5660571"/>
          </a:xfrm>
          <a:prstGeom prst="rect">
            <a:avLst/>
          </a:prstGeom>
          <a:noFill/>
        </p:spPr>
      </p:pic>
      <p:sp>
        <p:nvSpPr>
          <p:cNvPr id="5" name="Title 1">
            <a:extLst>
              <a:ext uri="{FF2B5EF4-FFF2-40B4-BE49-F238E27FC236}">
                <a16:creationId xmlns:a16="http://schemas.microsoft.com/office/drawing/2014/main" xmlns="" id="{A603DA61-4233-4BB3-8761-670D11FB5593}"/>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Additional Module for Purchase of Farm Implements</a:t>
            </a:r>
          </a:p>
        </p:txBody>
      </p:sp>
      <p:pic>
        <p:nvPicPr>
          <p:cNvPr id="6" name="Picture 5" descr="logo">
            <a:extLst>
              <a:ext uri="{FF2B5EF4-FFF2-40B4-BE49-F238E27FC236}">
                <a16:creationId xmlns:a16="http://schemas.microsoft.com/office/drawing/2014/main" xmlns="" id="{393832EA-8777-47BF-A879-8367CD1DE33D}"/>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3246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599" y="867272"/>
            <a:ext cx="2286001" cy="10668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Font typeface="Wingdings"/>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cstate="print"/>
          <a:srcRect l="3390" t="3659" r="6779" b="6097"/>
          <a:stretch/>
        </p:blipFill>
        <p:spPr bwMode="auto">
          <a:xfrm>
            <a:off x="3962400" y="990600"/>
            <a:ext cx="4038600" cy="5638800"/>
          </a:xfrm>
          <a:prstGeom prst="rect">
            <a:avLst/>
          </a:prstGeom>
          <a:noFill/>
          <a:ln w="9525">
            <a:noFill/>
            <a:miter lim="800000"/>
            <a:headEnd/>
            <a:tailEnd/>
          </a:ln>
        </p:spPr>
      </p:pic>
      <p:sp>
        <p:nvSpPr>
          <p:cNvPr id="5" name="Title 1">
            <a:extLst>
              <a:ext uri="{FF2B5EF4-FFF2-40B4-BE49-F238E27FC236}">
                <a16:creationId xmlns:a16="http://schemas.microsoft.com/office/drawing/2014/main" xmlns="" id="{6573FF2E-A688-40FC-B397-C60A83102015}"/>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Dashboard</a:t>
            </a:r>
          </a:p>
        </p:txBody>
      </p:sp>
      <p:pic>
        <p:nvPicPr>
          <p:cNvPr id="6" name="Picture 5" descr="logo">
            <a:extLst>
              <a:ext uri="{FF2B5EF4-FFF2-40B4-BE49-F238E27FC236}">
                <a16:creationId xmlns:a16="http://schemas.microsoft.com/office/drawing/2014/main" xmlns="" id="{40527E38-41BE-4947-8E54-5D55F84A59DD}"/>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153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2225289" cy="369332"/>
          </a:xfrm>
          <a:prstGeom prst="rect">
            <a:avLst/>
          </a:prstGeom>
        </p:spPr>
        <p:txBody>
          <a:bodyPr wrap="none">
            <a:spAutoFit/>
          </a:bodyPr>
          <a:lstStyle/>
          <a:p>
            <a:pPr lvl="0"/>
            <a:r>
              <a:rPr lang="en-US" b="1" dirty="0"/>
              <a:t>Forgot Password</a:t>
            </a:r>
          </a:p>
        </p:txBody>
      </p:sp>
      <p:sp>
        <p:nvSpPr>
          <p:cNvPr id="3" name="Rectangle 2"/>
          <p:cNvSpPr/>
          <p:nvPr/>
        </p:nvSpPr>
        <p:spPr>
          <a:xfrm>
            <a:off x="457200" y="1828800"/>
            <a:ext cx="6096000" cy="1077218"/>
          </a:xfrm>
          <a:prstGeom prst="rect">
            <a:avLst/>
          </a:prstGeom>
        </p:spPr>
        <p:txBody>
          <a:bodyPr>
            <a:spAutoFit/>
          </a:bodyPr>
          <a:lstStyle/>
          <a:p>
            <a:r>
              <a:rPr lang="en-US" sz="1600" dirty="0"/>
              <a:t>Provision of forgot password is provided on login page.</a:t>
            </a:r>
          </a:p>
          <a:p>
            <a:endParaRPr lang="en-US" sz="1600" dirty="0"/>
          </a:p>
          <a:p>
            <a:r>
              <a:rPr lang="en-US" sz="1600" dirty="0"/>
              <a:t>If user don’t remember password then through “Forgot Password” he/she can retrieve password.</a:t>
            </a:r>
          </a:p>
        </p:txBody>
      </p:sp>
      <p:sp>
        <p:nvSpPr>
          <p:cNvPr id="4" name="Rectangle 3"/>
          <p:cNvSpPr/>
          <p:nvPr/>
        </p:nvSpPr>
        <p:spPr>
          <a:xfrm>
            <a:off x="457200" y="2882472"/>
            <a:ext cx="6096000" cy="1107996"/>
          </a:xfrm>
          <a:prstGeom prst="rect">
            <a:avLst/>
          </a:prstGeom>
        </p:spPr>
        <p:txBody>
          <a:bodyPr>
            <a:spAutoFit/>
          </a:bodyPr>
          <a:lstStyle/>
          <a:p>
            <a:pPr marL="285750" lvl="0" indent="-285750">
              <a:buFont typeface="Wingdings" panose="05000000000000000000" pitchFamily="2" charset="2"/>
              <a:buChar char="Ø"/>
            </a:pPr>
            <a:r>
              <a:rPr lang="en-US" sz="1600" dirty="0"/>
              <a:t>Click on “Forgot Password”.</a:t>
            </a:r>
          </a:p>
          <a:p>
            <a:pPr marL="285750" lvl="0" indent="-285750">
              <a:buFont typeface="Wingdings" panose="05000000000000000000" pitchFamily="2" charset="2"/>
              <a:buChar char="Ø"/>
            </a:pPr>
            <a:r>
              <a:rPr lang="en-US" sz="1600" dirty="0"/>
              <a:t>Select User Type</a:t>
            </a:r>
          </a:p>
          <a:p>
            <a:pPr marL="285750" lvl="0" indent="-285750">
              <a:buFont typeface="Wingdings" panose="05000000000000000000" pitchFamily="2" charset="2"/>
              <a:buChar char="Ø"/>
            </a:pPr>
            <a:r>
              <a:rPr lang="en-US" sz="1600" dirty="0"/>
              <a:t>In case of CHC, select CHC type</a:t>
            </a:r>
          </a:p>
          <a:p>
            <a:pPr marL="285750" lvl="0" indent="-285750">
              <a:buFont typeface="Wingdings" panose="05000000000000000000" pitchFamily="2" charset="2"/>
              <a:buChar char="Ø"/>
            </a:pPr>
            <a:r>
              <a:rPr lang="en-US" sz="1600" dirty="0"/>
              <a:t>Enter </a:t>
            </a:r>
            <a:r>
              <a:rPr lang="en-US" dirty="0"/>
              <a:t>Mobile Number</a:t>
            </a:r>
          </a:p>
        </p:txBody>
      </p:sp>
      <p:sp>
        <p:nvSpPr>
          <p:cNvPr id="6" name="Rectangle 5"/>
          <p:cNvSpPr/>
          <p:nvPr/>
        </p:nvSpPr>
        <p:spPr>
          <a:xfrm>
            <a:off x="228600" y="4214336"/>
            <a:ext cx="6096000" cy="307777"/>
          </a:xfrm>
          <a:prstGeom prst="rect">
            <a:avLst/>
          </a:prstGeom>
        </p:spPr>
        <p:txBody>
          <a:bodyPr>
            <a:spAutoFit/>
          </a:bodyPr>
          <a:lstStyle/>
          <a:p>
            <a:r>
              <a:rPr lang="en-US" sz="1400" b="1" dirty="0"/>
              <a:t> </a:t>
            </a:r>
            <a:endParaRPr lang="en-US" sz="1400" dirty="0"/>
          </a:p>
        </p:txBody>
      </p:sp>
      <p:sp>
        <p:nvSpPr>
          <p:cNvPr id="7" name="Rectangle 6"/>
          <p:cNvSpPr/>
          <p:nvPr/>
        </p:nvSpPr>
        <p:spPr>
          <a:xfrm>
            <a:off x="152400" y="4495800"/>
            <a:ext cx="6096000" cy="1077218"/>
          </a:xfrm>
          <a:prstGeom prst="rect">
            <a:avLst/>
          </a:prstGeom>
        </p:spPr>
        <p:txBody>
          <a:bodyPr>
            <a:spAutoFit/>
          </a:bodyPr>
          <a:lstStyle/>
          <a:p>
            <a:r>
              <a:rPr lang="en-US" sz="1600" dirty="0"/>
              <a:t>After enter mobile no, OTP will receive on Mobile.</a:t>
            </a:r>
          </a:p>
          <a:p>
            <a:endParaRPr lang="en-US" sz="1600" dirty="0"/>
          </a:p>
          <a:p>
            <a:pPr marL="285750" lvl="0" indent="-285750">
              <a:buFont typeface="Wingdings" panose="05000000000000000000" pitchFamily="2" charset="2"/>
              <a:buChar char="Ø"/>
            </a:pPr>
            <a:r>
              <a:rPr lang="en-US" sz="1600" dirty="0"/>
              <a:t>Enter OTP, and then new password will receive on registered Mobile No.</a:t>
            </a:r>
          </a:p>
        </p:txBody>
      </p:sp>
      <p:pic>
        <p:nvPicPr>
          <p:cNvPr id="39938" name="Picture 2" descr="F:\FarmMachinery\CHCAPP\Screenshots\25-08-20\Screenshots (4)\Screenshot_20200825-222753.png"/>
          <p:cNvPicPr>
            <a:picLocks noChangeAspect="1" noChangeArrowheads="1"/>
          </p:cNvPicPr>
          <p:nvPr/>
        </p:nvPicPr>
        <p:blipFill>
          <a:blip r:embed="rId2" cstate="print"/>
          <a:srcRect/>
          <a:stretch>
            <a:fillRect/>
          </a:stretch>
        </p:blipFill>
        <p:spPr bwMode="auto">
          <a:xfrm>
            <a:off x="6324600" y="1066800"/>
            <a:ext cx="4038600" cy="5486400"/>
          </a:xfrm>
          <a:prstGeom prst="rect">
            <a:avLst/>
          </a:prstGeom>
          <a:noFill/>
        </p:spPr>
      </p:pic>
    </p:spTree>
    <p:extLst>
      <p:ext uri="{BB962C8B-B14F-4D97-AF65-F5344CB8AC3E}">
        <p14:creationId xmlns="" xmlns:p14="http://schemas.microsoft.com/office/powerpoint/2010/main" val="3526663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2329484" cy="369332"/>
          </a:xfrm>
          <a:prstGeom prst="rect">
            <a:avLst/>
          </a:prstGeom>
        </p:spPr>
        <p:txBody>
          <a:bodyPr wrap="none">
            <a:spAutoFit/>
          </a:bodyPr>
          <a:lstStyle/>
          <a:p>
            <a:pPr lvl="0"/>
            <a:r>
              <a:rPr lang="en-US" b="1" dirty="0"/>
              <a:t>Change Password</a:t>
            </a:r>
          </a:p>
        </p:txBody>
      </p:sp>
      <p:sp>
        <p:nvSpPr>
          <p:cNvPr id="3" name="Rectangle 2"/>
          <p:cNvSpPr/>
          <p:nvPr/>
        </p:nvSpPr>
        <p:spPr>
          <a:xfrm>
            <a:off x="457200" y="1828800"/>
            <a:ext cx="6096000" cy="584775"/>
          </a:xfrm>
          <a:prstGeom prst="rect">
            <a:avLst/>
          </a:prstGeom>
        </p:spPr>
        <p:txBody>
          <a:bodyPr>
            <a:spAutoFit/>
          </a:bodyPr>
          <a:lstStyle/>
          <a:p>
            <a:r>
              <a:rPr lang="en-US" sz="1600" dirty="0"/>
              <a:t>At both CHC and farmer login, facility of Change Password is provided.</a:t>
            </a:r>
          </a:p>
        </p:txBody>
      </p:sp>
      <p:sp>
        <p:nvSpPr>
          <p:cNvPr id="5" name="Rectangle 4"/>
          <p:cNvSpPr/>
          <p:nvPr/>
        </p:nvSpPr>
        <p:spPr>
          <a:xfrm>
            <a:off x="439003" y="2794442"/>
            <a:ext cx="6096000" cy="1569660"/>
          </a:xfrm>
          <a:prstGeom prst="rect">
            <a:avLst/>
          </a:prstGeom>
        </p:spPr>
        <p:txBody>
          <a:bodyPr>
            <a:spAutoFit/>
          </a:bodyPr>
          <a:lstStyle/>
          <a:p>
            <a:r>
              <a:rPr lang="en-US" sz="1600" dirty="0"/>
              <a:t>To change password, enter the following details: -</a:t>
            </a:r>
          </a:p>
          <a:p>
            <a:endParaRPr lang="en-US" sz="1600" dirty="0"/>
          </a:p>
          <a:p>
            <a:pPr marL="285750" lvl="0" indent="-285750">
              <a:buFont typeface="Wingdings" panose="05000000000000000000" pitchFamily="2" charset="2"/>
              <a:buChar char="Ø"/>
            </a:pPr>
            <a:r>
              <a:rPr lang="en-US" sz="1600" dirty="0"/>
              <a:t>Old Password</a:t>
            </a:r>
          </a:p>
          <a:p>
            <a:pPr marL="285750" lvl="0" indent="-285750">
              <a:buFont typeface="Wingdings" panose="05000000000000000000" pitchFamily="2" charset="2"/>
              <a:buChar char="Ø"/>
            </a:pPr>
            <a:r>
              <a:rPr lang="en-US" sz="1600" dirty="0"/>
              <a:t>New Password</a:t>
            </a:r>
          </a:p>
          <a:p>
            <a:pPr marL="285750" lvl="0" indent="-285750">
              <a:buFont typeface="Wingdings" panose="05000000000000000000" pitchFamily="2" charset="2"/>
              <a:buChar char="Ø"/>
            </a:pPr>
            <a:r>
              <a:rPr lang="en-US" sz="1600" dirty="0"/>
              <a:t>Reenter New Password</a:t>
            </a:r>
          </a:p>
          <a:p>
            <a:pPr marL="285750" lvl="0" indent="-285750">
              <a:buFont typeface="Wingdings" panose="05000000000000000000" pitchFamily="2" charset="2"/>
              <a:buChar char="Ø"/>
            </a:pPr>
            <a:r>
              <a:rPr lang="en-US" sz="1600" dirty="0"/>
              <a:t>Click on submit button, password will get changed.</a:t>
            </a:r>
          </a:p>
        </p:txBody>
      </p:sp>
      <p:pic>
        <p:nvPicPr>
          <p:cNvPr id="21506" name="Picture 2" descr="F:\FarmMachinery\CHCAPP\Screenshots\25-08-20\Screenshots (3)\Screenshot_20200825-170315.png"/>
          <p:cNvPicPr>
            <a:picLocks noChangeAspect="1" noChangeArrowheads="1"/>
          </p:cNvPicPr>
          <p:nvPr/>
        </p:nvPicPr>
        <p:blipFill>
          <a:blip r:embed="rId2" cstate="print"/>
          <a:srcRect/>
          <a:stretch>
            <a:fillRect/>
          </a:stretch>
        </p:blipFill>
        <p:spPr bwMode="auto">
          <a:xfrm>
            <a:off x="7010400" y="990600"/>
            <a:ext cx="3710489" cy="7239000"/>
          </a:xfrm>
          <a:prstGeom prst="rect">
            <a:avLst/>
          </a:prstGeom>
          <a:noFill/>
        </p:spPr>
      </p:pic>
    </p:spTree>
    <p:extLst>
      <p:ext uri="{BB962C8B-B14F-4D97-AF65-F5344CB8AC3E}">
        <p14:creationId xmlns="" xmlns:p14="http://schemas.microsoft.com/office/powerpoint/2010/main" val="1238588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33600" y="106501"/>
            <a:ext cx="6896099" cy="838200"/>
          </a:xfrm>
          <a:prstGeom prst="rect">
            <a:avLst/>
          </a:prstGeom>
        </p:spPr>
        <p:txBody>
          <a:bodyPr>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400" dirty="0"/>
              <a:t>Status Of Data Entry using CHC Mobile App</a:t>
            </a:r>
          </a:p>
          <a:p>
            <a:pPr algn="ctr"/>
            <a:r>
              <a:rPr lang="en-US" sz="2400" dirty="0"/>
              <a:t>( Report no 1)</a:t>
            </a:r>
          </a:p>
        </p:txBody>
      </p:sp>
      <p:pic>
        <p:nvPicPr>
          <p:cNvPr id="43010" name="Picture 2"/>
          <p:cNvPicPr>
            <a:picLocks noChangeAspect="1" noChangeArrowheads="1"/>
          </p:cNvPicPr>
          <p:nvPr/>
        </p:nvPicPr>
        <p:blipFill>
          <a:blip r:embed="rId2" cstate="print"/>
          <a:srcRect/>
          <a:stretch>
            <a:fillRect/>
          </a:stretch>
        </p:blipFill>
        <p:spPr bwMode="auto">
          <a:xfrm>
            <a:off x="0" y="1066800"/>
            <a:ext cx="11506200" cy="4906548"/>
          </a:xfrm>
          <a:prstGeom prst="rect">
            <a:avLst/>
          </a:prstGeom>
          <a:noFill/>
          <a:ln w="9525">
            <a:noFill/>
            <a:miter lim="800000"/>
            <a:headEnd/>
            <a:tailEnd/>
          </a:ln>
        </p:spPr>
      </p:pic>
    </p:spTree>
    <p:extLst>
      <p:ext uri="{BB962C8B-B14F-4D97-AF65-F5344CB8AC3E}">
        <p14:creationId xmlns="" xmlns:p14="http://schemas.microsoft.com/office/powerpoint/2010/main" val="3020996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72194C5-4FD6-41B0-9B55-A6D01953249D}"/>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Status Of Implement Hiring by Users/Farmer</a:t>
            </a:r>
          </a:p>
        </p:txBody>
      </p:sp>
      <p:pic>
        <p:nvPicPr>
          <p:cNvPr id="5" name="Picture 4" descr="logo">
            <a:extLst>
              <a:ext uri="{FF2B5EF4-FFF2-40B4-BE49-F238E27FC236}">
                <a16:creationId xmlns:a16="http://schemas.microsoft.com/office/drawing/2014/main" xmlns="" id="{4F8AB894-D8E2-413D-B233-DB9EB6EC9534}"/>
              </a:ext>
            </a:extLst>
          </p:cNvPr>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xmlns="" id="{01646DBF-9BFC-4888-A0B5-99C5F25C7229}"/>
              </a:ext>
            </a:extLst>
          </p:cNvPr>
          <p:cNvGrpSpPr/>
          <p:nvPr/>
        </p:nvGrpSpPr>
        <p:grpSpPr>
          <a:xfrm>
            <a:off x="152400" y="914400"/>
            <a:ext cx="11811000" cy="5827794"/>
            <a:chOff x="757236" y="990599"/>
            <a:chExt cx="10677526" cy="5248276"/>
          </a:xfrm>
        </p:grpSpPr>
        <p:pic>
          <p:nvPicPr>
            <p:cNvPr id="44034" name="Picture 2"/>
            <p:cNvPicPr>
              <a:picLocks noChangeAspect="1" noChangeArrowheads="1"/>
            </p:cNvPicPr>
            <p:nvPr/>
          </p:nvPicPr>
          <p:blipFill rotWithShape="1">
            <a:blip r:embed="rId3" cstate="print"/>
            <a:srcRect t="1335" b="94658"/>
            <a:stretch/>
          </p:blipFill>
          <p:spPr bwMode="auto">
            <a:xfrm>
              <a:off x="757237" y="990599"/>
              <a:ext cx="10677525" cy="228601"/>
            </a:xfrm>
            <a:prstGeom prst="rect">
              <a:avLst/>
            </a:prstGeom>
            <a:noFill/>
            <a:ln w="9525">
              <a:noFill/>
              <a:miter lim="800000"/>
              <a:headEnd/>
              <a:tailEnd/>
            </a:ln>
          </p:spPr>
        </p:pic>
        <p:pic>
          <p:nvPicPr>
            <p:cNvPr id="6" name="Picture 2">
              <a:extLst>
                <a:ext uri="{FF2B5EF4-FFF2-40B4-BE49-F238E27FC236}">
                  <a16:creationId xmlns:a16="http://schemas.microsoft.com/office/drawing/2014/main" xmlns="" id="{D9E2E418-7565-4D4F-8C3D-F58DDD5D4AC6}"/>
                </a:ext>
              </a:extLst>
            </p:cNvPr>
            <p:cNvPicPr>
              <a:picLocks noChangeAspect="1" noChangeArrowheads="1"/>
            </p:cNvPicPr>
            <p:nvPr/>
          </p:nvPicPr>
          <p:blipFill rotWithShape="1">
            <a:blip r:embed="rId3" cstate="print"/>
            <a:srcRect t="12020"/>
            <a:stretch/>
          </p:blipFill>
          <p:spPr bwMode="auto">
            <a:xfrm>
              <a:off x="757236" y="1219200"/>
              <a:ext cx="10677525" cy="5019675"/>
            </a:xfrm>
            <a:prstGeom prst="rect">
              <a:avLst/>
            </a:prstGeom>
            <a:noFill/>
            <a:ln w="9525">
              <a:noFill/>
              <a:miter lim="800000"/>
              <a:headEnd/>
              <a:tailEnd/>
            </a:ln>
          </p:spPr>
        </p:pic>
      </p:grpSp>
    </p:spTree>
    <p:extLst>
      <p:ext uri="{BB962C8B-B14F-4D97-AF65-F5344CB8AC3E}">
        <p14:creationId xmlns="" xmlns:p14="http://schemas.microsoft.com/office/powerpoint/2010/main" val="345018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9E2ECBC-C25A-4BFC-BD8C-799BD0CE047C}"/>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b="1" dirty="0">
                <a:solidFill>
                  <a:schemeClr val="bg1"/>
                </a:solidFill>
                <a:latin typeface="Arial" panose="020B0604020202020204" pitchFamily="34" charset="0"/>
                <a:cs typeface="Arial" panose="020B0604020202020204" pitchFamily="34" charset="0"/>
              </a:rPr>
              <a:t>Features of Mobile App</a:t>
            </a:r>
          </a:p>
        </p:txBody>
      </p:sp>
      <p:pic>
        <p:nvPicPr>
          <p:cNvPr id="5" name="Picture 4" descr="logo">
            <a:extLst>
              <a:ext uri="{FF2B5EF4-FFF2-40B4-BE49-F238E27FC236}">
                <a16:creationId xmlns:a16="http://schemas.microsoft.com/office/drawing/2014/main" xmlns="" id="{B32736DA-2DA3-4B79-B176-D7093B69C29B}"/>
              </a:ext>
            </a:extLst>
          </p:cNvPr>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228600" y="1066800"/>
            <a:ext cx="11582400" cy="59400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a:spcAft>
                <a:spcPts val="1000"/>
              </a:spcAft>
              <a:buFont typeface="Arial" panose="020B0604020202020204" pitchFamily="34" charset="0"/>
              <a:buChar char="•"/>
            </a:pPr>
            <a:r>
              <a:rPr lang="en-IN" sz="2000" dirty="0">
                <a:latin typeface="Arial" panose="020B0604020202020204" pitchFamily="34" charset="0"/>
                <a:cs typeface="Arial" panose="020B0604020202020204" pitchFamily="34" charset="0"/>
              </a:rPr>
              <a:t>Geo tagging of farm location and CHC location to facilitate nearby and </a:t>
            </a:r>
            <a:r>
              <a:rPr lang="en-IN" sz="2000" dirty="0" smtClean="0">
                <a:latin typeface="Arial" panose="020B0604020202020204" pitchFamily="34" charset="0"/>
                <a:cs typeface="Arial" panose="020B0604020202020204" pitchFamily="34" charset="0"/>
              </a:rPr>
              <a:t>PAN </a:t>
            </a:r>
            <a:r>
              <a:rPr lang="en-IN" sz="2000" dirty="0">
                <a:latin typeface="Arial" panose="020B0604020202020204" pitchFamily="34" charset="0"/>
                <a:cs typeface="Arial" panose="020B0604020202020204" pitchFamily="34" charset="0"/>
              </a:rPr>
              <a:t>India equipment search</a:t>
            </a:r>
          </a:p>
          <a:p>
            <a:pPr marL="285750" indent="-285750" algn="just">
              <a:spcAft>
                <a:spcPts val="1000"/>
              </a:spcAft>
              <a:buFont typeface="Arial" panose="020B0604020202020204" pitchFamily="34" charset="0"/>
              <a:buChar char="•"/>
            </a:pPr>
            <a:r>
              <a:rPr lang="en-IN" sz="2000" dirty="0">
                <a:latin typeface="Arial" panose="020B0604020202020204" pitchFamily="34" charset="0"/>
                <a:cs typeface="Arial" panose="020B0604020202020204" pitchFamily="34" charset="0"/>
              </a:rPr>
              <a:t>Photo visualization to assist farmer to choose right CHC and implements </a:t>
            </a:r>
          </a:p>
          <a:p>
            <a:pPr marL="285750" indent="-285750" algn="just">
              <a:spcAft>
                <a:spcPts val="1000"/>
              </a:spcAft>
              <a:buFont typeface="Arial" panose="020B0604020202020204" pitchFamily="34" charset="0"/>
              <a:buChar char="•"/>
            </a:pPr>
            <a:r>
              <a:rPr lang="en-IN" sz="2000" dirty="0">
                <a:latin typeface="Arial" panose="020B0604020202020204" pitchFamily="34" charset="0"/>
                <a:cs typeface="Arial" panose="020B0604020202020204" pitchFamily="34" charset="0"/>
              </a:rPr>
              <a:t>Multi Lingual</a:t>
            </a:r>
          </a:p>
          <a:p>
            <a:pPr marL="285750" lvl="0" indent="-285750" algn="just">
              <a:spcAft>
                <a:spcPts val="1000"/>
              </a:spcAft>
              <a:buFont typeface="Arial" panose="020B0604020202020204" pitchFamily="34" charset="0"/>
              <a:buChar char="•"/>
            </a:pPr>
            <a:r>
              <a:rPr lang="en-IN" sz="2000" dirty="0">
                <a:solidFill>
                  <a:schemeClr val="tx1"/>
                </a:solidFill>
                <a:latin typeface="Arial" panose="020B0604020202020204" pitchFamily="34" charset="0"/>
                <a:cs typeface="Arial" panose="020B0604020202020204" pitchFamily="34" charset="0"/>
              </a:rPr>
              <a:t>Access to all farmers</a:t>
            </a:r>
            <a:endParaRPr lang="en-IN" sz="2000" dirty="0">
              <a:latin typeface="Arial" panose="020B0604020202020204" pitchFamily="34" charset="0"/>
              <a:cs typeface="Arial" panose="020B0604020202020204" pitchFamily="34" charset="0"/>
            </a:endParaRPr>
          </a:p>
          <a:p>
            <a:pPr marL="285750" lvl="0" indent="-285750" algn="just">
              <a:spcAft>
                <a:spcPts val="1000"/>
              </a:spcAft>
              <a:buFont typeface="Arial" panose="020B0604020202020204" pitchFamily="34" charset="0"/>
              <a:buChar char="•"/>
            </a:pPr>
            <a:r>
              <a:rPr lang="en-IN" sz="2000" dirty="0">
                <a:solidFill>
                  <a:schemeClr val="tx1"/>
                </a:solidFill>
                <a:latin typeface="Arial" panose="020B0604020202020204" pitchFamily="34" charset="0"/>
                <a:cs typeface="Arial" panose="020B0604020202020204" pitchFamily="34" charset="0"/>
              </a:rPr>
              <a:t>Timely availability of farm implements</a:t>
            </a:r>
            <a:endParaRPr lang="en-IN" sz="2000" dirty="0">
              <a:latin typeface="Arial" panose="020B0604020202020204" pitchFamily="34" charset="0"/>
              <a:cs typeface="Arial" panose="020B0604020202020204" pitchFamily="34" charset="0"/>
            </a:endParaRPr>
          </a:p>
          <a:p>
            <a:pPr marL="285750" lvl="0" indent="-285750" algn="just">
              <a:spcAft>
                <a:spcPts val="1000"/>
              </a:spcAft>
              <a:buFont typeface="Arial" panose="020B0604020202020204" pitchFamily="34" charset="0"/>
              <a:buChar char="•"/>
            </a:pPr>
            <a:r>
              <a:rPr lang="en-IN" sz="2000" dirty="0">
                <a:solidFill>
                  <a:schemeClr val="tx1"/>
                </a:solidFill>
                <a:latin typeface="Arial" panose="020B0604020202020204" pitchFamily="34" charset="0"/>
                <a:cs typeface="Arial" panose="020B0604020202020204" pitchFamily="34" charset="0"/>
              </a:rPr>
              <a:t>Availability of appropriate machines at competitive hiring charges</a:t>
            </a:r>
          </a:p>
          <a:p>
            <a:pPr marL="285750" indent="-285750" algn="just">
              <a:spcAft>
                <a:spcPts val="1000"/>
              </a:spcAft>
              <a:buFont typeface="Arial" panose="020B0604020202020204" pitchFamily="34" charset="0"/>
              <a:buChar char="•"/>
            </a:pPr>
            <a:r>
              <a:rPr lang="en-IN" sz="2000" dirty="0">
                <a:latin typeface="Arial" panose="020B0604020202020204" pitchFamily="34" charset="0"/>
                <a:cs typeface="Arial" panose="020B0604020202020204" pitchFamily="34" charset="0"/>
              </a:rPr>
              <a:t>Centralized database for easy maintenance</a:t>
            </a:r>
          </a:p>
          <a:p>
            <a:pPr marL="285750" indent="-285750" algn="just">
              <a:spcAft>
                <a:spcPts val="1000"/>
              </a:spcAft>
              <a:buFont typeface="Arial" panose="020B0604020202020204" pitchFamily="34" charset="0"/>
              <a:buChar char="•"/>
            </a:pPr>
            <a:r>
              <a:rPr lang="en-IN" sz="2000" dirty="0">
                <a:latin typeface="Arial" panose="020B0604020202020204" pitchFamily="34" charset="0"/>
                <a:cs typeface="Arial" panose="020B0604020202020204" pitchFamily="34" charset="0"/>
              </a:rPr>
              <a:t>Mobile and Web Based</a:t>
            </a:r>
          </a:p>
          <a:p>
            <a:pPr marL="285750" indent="-285750" algn="just">
              <a:spcAft>
                <a:spcPts val="1000"/>
              </a:spcAft>
              <a:buFont typeface="Arial" panose="020B0604020202020204" pitchFamily="34" charset="0"/>
              <a:buChar char="•"/>
            </a:pPr>
            <a:r>
              <a:rPr lang="en-IN" sz="2000" dirty="0">
                <a:latin typeface="Arial" panose="020B0604020202020204" pitchFamily="34" charset="0"/>
                <a:cs typeface="Arial" panose="020B0604020202020204" pitchFamily="34" charset="0"/>
              </a:rPr>
              <a:t>Analytical dashboard </a:t>
            </a:r>
          </a:p>
          <a:p>
            <a:pPr marL="285750" indent="-285750" algn="just">
              <a:spcAft>
                <a:spcPts val="1000"/>
              </a:spcAft>
              <a:buFont typeface="Arial" panose="020B0604020202020204" pitchFamily="34" charset="0"/>
              <a:buChar char="•"/>
            </a:pPr>
            <a:r>
              <a:rPr lang="en-IN" sz="2000" dirty="0">
                <a:latin typeface="Arial" panose="020B0604020202020204" pitchFamily="34" charset="0"/>
                <a:cs typeface="Arial" panose="020B0604020202020204" pitchFamily="34" charset="0"/>
              </a:rPr>
              <a:t>User Manual and Help Video</a:t>
            </a:r>
          </a:p>
          <a:p>
            <a:pPr marL="285750" indent="-285750" algn="just">
              <a:spcAft>
                <a:spcPts val="1000"/>
              </a:spcAft>
              <a:buFont typeface="Arial" panose="020B0604020202020204" pitchFamily="34" charset="0"/>
              <a:buChar char="•"/>
            </a:pPr>
            <a:r>
              <a:rPr lang="en-IN" sz="2000" dirty="0">
                <a:latin typeface="Arial" panose="020B0604020202020204" pitchFamily="34" charset="0"/>
                <a:cs typeface="Arial" panose="020B0604020202020204" pitchFamily="34" charset="0"/>
              </a:rPr>
              <a:t>App available on Google Play Store</a:t>
            </a:r>
          </a:p>
          <a:p>
            <a:pPr marL="285750" indent="-285750" algn="just">
              <a:spcAft>
                <a:spcPts val="1000"/>
              </a:spcAft>
              <a:buFont typeface="Arial" panose="020B0604020202020204" pitchFamily="34" charset="0"/>
              <a:buChar char="•"/>
            </a:pPr>
            <a:r>
              <a:rPr lang="en-IN" sz="2000" dirty="0" smtClean="0">
                <a:latin typeface="Arial" panose="020B0604020202020204" pitchFamily="34" charset="0"/>
                <a:cs typeface="Arial" panose="020B0604020202020204" pitchFamily="34" charset="0"/>
              </a:rPr>
              <a:t>Other important </a:t>
            </a:r>
            <a:r>
              <a:rPr lang="en-IN" sz="2000" dirty="0">
                <a:latin typeface="Arial" panose="020B0604020202020204" pitchFamily="34" charset="0"/>
                <a:cs typeface="Arial" panose="020B0604020202020204" pitchFamily="34" charset="0"/>
              </a:rPr>
              <a:t>r</a:t>
            </a:r>
            <a:r>
              <a:rPr lang="en-IN" sz="2000" dirty="0" smtClean="0">
                <a:latin typeface="Arial" panose="020B0604020202020204" pitchFamily="34" charset="0"/>
                <a:cs typeface="Arial" panose="020B0604020202020204" pitchFamily="34" charset="0"/>
              </a:rPr>
              <a:t>elated links of Web App and Mobile App </a:t>
            </a:r>
            <a:r>
              <a:rPr lang="en-IN" sz="2000" dirty="0">
                <a:latin typeface="Arial" panose="020B0604020202020204" pitchFamily="34" charset="0"/>
                <a:cs typeface="Arial" panose="020B0604020202020204" pitchFamily="34" charset="0"/>
              </a:rPr>
              <a:t>provided in the </a:t>
            </a:r>
            <a:r>
              <a:rPr lang="en-IN" sz="2000" dirty="0" smtClean="0">
                <a:latin typeface="Arial" panose="020B0604020202020204" pitchFamily="34" charset="0"/>
                <a:cs typeface="Arial" panose="020B0604020202020204" pitchFamily="34" charset="0"/>
              </a:rPr>
              <a:t>App</a:t>
            </a:r>
            <a:endParaRPr lang="en-IN" sz="2000" dirty="0">
              <a:latin typeface="Arial" panose="020B0604020202020204" pitchFamily="34" charset="0"/>
              <a:cs typeface="Arial" panose="020B0604020202020204" pitchFamily="34" charset="0"/>
            </a:endParaRPr>
          </a:p>
          <a:p>
            <a:pPr marL="285750" indent="-285750" algn="just">
              <a:spcAft>
                <a:spcPts val="1000"/>
              </a:spcAft>
              <a:buFont typeface="Arial" panose="020B0604020202020204" pitchFamily="34" charset="0"/>
              <a:buChar char="•"/>
            </a:pPr>
            <a:endParaRPr lang="en-IN" sz="20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47717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2134109" y="838200"/>
            <a:ext cx="7923781" cy="5903994"/>
          </a:xfrm>
          <a:prstGeom prst="rect">
            <a:avLst/>
          </a:prstGeom>
          <a:noFill/>
          <a:ln w="9525">
            <a:noFill/>
            <a:miter lim="800000"/>
            <a:headEnd/>
            <a:tailEnd/>
          </a:ln>
        </p:spPr>
      </p:pic>
      <p:sp>
        <p:nvSpPr>
          <p:cNvPr id="4" name="Title 1">
            <a:extLst>
              <a:ext uri="{FF2B5EF4-FFF2-40B4-BE49-F238E27FC236}">
                <a16:creationId xmlns:a16="http://schemas.microsoft.com/office/drawing/2014/main" xmlns="" id="{D863D95D-95CC-4891-ABCD-0C9EBFB015B1}"/>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Status Of Sale and Purchase </a:t>
            </a:r>
            <a:r>
              <a:rPr lang="en-IN" sz="2800" b="1" dirty="0" err="1">
                <a:solidFill>
                  <a:schemeClr val="bg1"/>
                </a:solidFill>
                <a:latin typeface="Arial" panose="020B0604020202020204" pitchFamily="34" charset="0"/>
                <a:cs typeface="Arial" panose="020B0604020202020204" pitchFamily="34" charset="0"/>
              </a:rPr>
              <a:t>Statewise</a:t>
            </a:r>
            <a:r>
              <a:rPr lang="en-IN" sz="2800" b="1" dirty="0">
                <a:solidFill>
                  <a:schemeClr val="bg1"/>
                </a:solidFill>
                <a:latin typeface="Arial" panose="020B0604020202020204" pitchFamily="34" charset="0"/>
                <a:cs typeface="Arial" panose="020B0604020202020204" pitchFamily="34" charset="0"/>
              </a:rPr>
              <a:t> Report</a:t>
            </a:r>
          </a:p>
        </p:txBody>
      </p:sp>
      <p:pic>
        <p:nvPicPr>
          <p:cNvPr id="5" name="Picture 4" descr="logo">
            <a:extLst>
              <a:ext uri="{FF2B5EF4-FFF2-40B4-BE49-F238E27FC236}">
                <a16:creationId xmlns:a16="http://schemas.microsoft.com/office/drawing/2014/main" xmlns="" id="{AF74DFD7-C969-4568-A899-43FCB117A59F}"/>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92472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3600" y="106501"/>
            <a:ext cx="7696200" cy="838200"/>
          </a:xfrm>
          <a:prstGeom prst="rect">
            <a:avLst/>
          </a:prstGeom>
        </p:spPr>
        <p:txBody>
          <a:bodyPr>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400" dirty="0"/>
              <a:t>Status Of IMPLEMENT WISE CUSTOM HIRING CENTRE</a:t>
            </a:r>
          </a:p>
          <a:p>
            <a:pPr algn="ctr"/>
            <a:r>
              <a:rPr lang="en-US" sz="2400" dirty="0"/>
              <a:t>( Report no 4 )</a:t>
            </a:r>
          </a:p>
        </p:txBody>
      </p:sp>
      <p:pic>
        <p:nvPicPr>
          <p:cNvPr id="46082" name="Picture 2"/>
          <p:cNvPicPr>
            <a:picLocks noChangeAspect="1" noChangeArrowheads="1"/>
          </p:cNvPicPr>
          <p:nvPr/>
        </p:nvPicPr>
        <p:blipFill>
          <a:blip r:embed="rId2" cstate="print"/>
          <a:srcRect/>
          <a:stretch>
            <a:fillRect/>
          </a:stretch>
        </p:blipFill>
        <p:spPr bwMode="auto">
          <a:xfrm>
            <a:off x="819150" y="1095375"/>
            <a:ext cx="10553700" cy="5762625"/>
          </a:xfrm>
          <a:prstGeom prst="rect">
            <a:avLst/>
          </a:prstGeom>
          <a:noFill/>
          <a:ln w="9525">
            <a:noFill/>
            <a:miter lim="800000"/>
            <a:headEnd/>
            <a:tailEnd/>
          </a:ln>
        </p:spPr>
      </p:pic>
    </p:spTree>
    <p:extLst>
      <p:ext uri="{BB962C8B-B14F-4D97-AF65-F5344CB8AC3E}">
        <p14:creationId xmlns="" xmlns:p14="http://schemas.microsoft.com/office/powerpoint/2010/main" val="1192472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370900896"/>
              </p:ext>
            </p:extLst>
          </p:nvPr>
        </p:nvGraphicFramePr>
        <p:xfrm>
          <a:off x="0" y="685800"/>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22357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81299" y="106501"/>
            <a:ext cx="6248400" cy="838200"/>
          </a:xfrm>
          <a:prstGeom prst="rect">
            <a:avLst/>
          </a:prstGeom>
        </p:spPr>
        <p:txBody>
          <a:bodyPr>
            <a:normAutofit fontScale="8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2400" dirty="0"/>
              <a:t>Additional Module for Sale and Purchase </a:t>
            </a:r>
          </a:p>
          <a:p>
            <a:pPr algn="ctr"/>
            <a:r>
              <a:rPr lang="en-US" sz="2400" dirty="0"/>
              <a:t>of </a:t>
            </a:r>
          </a:p>
          <a:p>
            <a:pPr algn="ctr"/>
            <a:r>
              <a:rPr lang="en-US" sz="2400" dirty="0"/>
              <a:t>Farm Implements</a:t>
            </a:r>
          </a:p>
        </p:txBody>
      </p:sp>
      <p:sp>
        <p:nvSpPr>
          <p:cNvPr id="3" name="Content Placeholder 2"/>
          <p:cNvSpPr txBox="1">
            <a:spLocks/>
          </p:cNvSpPr>
          <p:nvPr/>
        </p:nvSpPr>
        <p:spPr>
          <a:xfrm>
            <a:off x="609599" y="867272"/>
            <a:ext cx="10591800" cy="106680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endParaRPr lang="en-US" dirty="0"/>
          </a:p>
          <a:p>
            <a:pPr>
              <a:buFont typeface="Wingdings" panose="05000000000000000000" pitchFamily="2" charset="2"/>
              <a:buChar char="Ø"/>
            </a:pPr>
            <a:r>
              <a:rPr lang="en-IN" dirty="0"/>
              <a:t>Other Related Links.</a:t>
            </a:r>
            <a:endParaRPr lang="en-US" dirty="0"/>
          </a:p>
          <a:p>
            <a:pPr marL="0" indent="0">
              <a:buFont typeface="Wingdings"/>
              <a:buNone/>
            </a:pPr>
            <a:endParaRPr lang="en-US" dirty="0"/>
          </a:p>
          <a:p>
            <a:endParaRPr lang="en-US" dirty="0"/>
          </a:p>
        </p:txBody>
      </p:sp>
      <p:pic>
        <p:nvPicPr>
          <p:cNvPr id="37890" name="Picture 2" descr="F:\FarmMachinery\CHCAPP\Screenshots\25-08-20\Screenshots (4)\Screenshot_20200825-222623.png"/>
          <p:cNvPicPr>
            <a:picLocks noChangeAspect="1" noChangeArrowheads="1"/>
          </p:cNvPicPr>
          <p:nvPr/>
        </p:nvPicPr>
        <p:blipFill>
          <a:blip r:embed="rId2" cstate="print"/>
          <a:srcRect/>
          <a:stretch>
            <a:fillRect/>
          </a:stretch>
        </p:blipFill>
        <p:spPr bwMode="auto">
          <a:xfrm>
            <a:off x="4343400" y="1066800"/>
            <a:ext cx="4724400" cy="5791200"/>
          </a:xfrm>
          <a:prstGeom prst="rect">
            <a:avLst/>
          </a:prstGeom>
          <a:noFill/>
        </p:spPr>
      </p:pic>
    </p:spTree>
    <p:extLst>
      <p:ext uri="{BB962C8B-B14F-4D97-AF65-F5344CB8AC3E}">
        <p14:creationId xmlns="" xmlns:p14="http://schemas.microsoft.com/office/powerpoint/2010/main" val="3561538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14548" y="2635432"/>
            <a:ext cx="10162903" cy="158713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50000"/>
              </a:lnSpc>
              <a:spcAft>
                <a:spcPts val="0"/>
              </a:spcAft>
              <a:defRPr/>
            </a:pPr>
            <a:r>
              <a:rPr lang="en-US" sz="13800" b="1" dirty="0">
                <a:solidFill>
                  <a:srgbClr val="002E7E"/>
                </a:solidFill>
                <a:latin typeface="Monotype Corsiva" panose="03010101010201010101" pitchFamily="66" charset="0"/>
              </a:rPr>
              <a:t>Thank  You</a:t>
            </a:r>
            <a:endParaRPr lang="en-IN" sz="9600" b="1" dirty="0">
              <a:solidFill>
                <a:srgbClr val="002E7E"/>
              </a:solidFill>
              <a:latin typeface="Monotype Corsiva" panose="03010101010201010101" pitchFamily="66" charset="0"/>
            </a:endParaRPr>
          </a:p>
        </p:txBody>
      </p:sp>
    </p:spTree>
    <p:extLst>
      <p:ext uri="{BB962C8B-B14F-4D97-AF65-F5344CB8AC3E}">
        <p14:creationId xmlns="" xmlns:p14="http://schemas.microsoft.com/office/powerpoint/2010/main" val="257753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914400"/>
            <a:ext cx="11582400" cy="56477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Renamed the app as FARMS (Farm Machinery Solutions) in place of CHC-Farm Machinery</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Login through Mobile No. using Password or OTP</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Incorporation of Urban location </a:t>
            </a:r>
            <a:r>
              <a:rPr lang="en-US" dirty="0" smtClean="0">
                <a:latin typeface="Arial" panose="020B0604020202020204" pitchFamily="34" charset="0"/>
                <a:cs typeface="Arial" panose="020B0604020202020204" pitchFamily="34" charset="0"/>
              </a:rPr>
              <a:t>along </a:t>
            </a:r>
            <a:r>
              <a:rPr lang="en-US" dirty="0">
                <a:latin typeface="Arial" panose="020B0604020202020204" pitchFamily="34" charset="0"/>
                <a:cs typeface="Arial" panose="020B0604020202020204" pitchFamily="34" charset="0"/>
              </a:rPr>
              <a:t>with Rural location.</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'Guest - User'  Module with login - Any farmer or user can search the CHC by login through mobile no with OTP on the basis of Current Location or Manual Location. </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Simplification of Farmer/User and CHC owner/Service provider registration process. Some extra  parameters removed like father name, pin code, email address and Aadhaar number</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Star rating of CHCs on the basis of composite activities. Rating is calculated on the basis of no. of applications received, accepted and closed. It is also depends on the feedback given by farmer.</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Made feedback by farmer mandatory on all the accepted and closed booking before new booking of implement</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The facility of entering hiring cost area wise and hour wise for the implements is added.</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Description of activities to be performed at the farmer's end while placing a booking order has been added.</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Search facility up to 200 Km (5,20,50,200 Km) and Pan India search for some identified implements like combine harvester, Cotton picker, Crane, Sugar Cane Harvester and Backhoe Loader Dozer.</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Addition of Dashboard </a:t>
            </a:r>
          </a:p>
          <a:p>
            <a:pPr marL="268288" indent="-268288" algn="just">
              <a:spcAft>
                <a:spcPts val="600"/>
              </a:spcAft>
              <a:buFont typeface="Arial" pitchFamily="34" charset="0"/>
              <a:buChar char="•"/>
            </a:pPr>
            <a:r>
              <a:rPr lang="en-US" dirty="0">
                <a:latin typeface="Arial" panose="020B0604020202020204" pitchFamily="34" charset="0"/>
                <a:cs typeface="Arial" panose="020B0604020202020204" pitchFamily="34" charset="0"/>
              </a:rPr>
              <a:t>Links of other useful websites and Mobile Apps</a:t>
            </a:r>
            <a:endParaRPr lang="en-IN"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183E89BE-77A7-49D1-86F1-03A304D624BB}"/>
              </a:ext>
            </a:extLst>
          </p:cNvPr>
          <p:cNvSpPr txBox="1">
            <a:spLocks/>
          </p:cNvSpPr>
          <p:nvPr/>
        </p:nvSpPr>
        <p:spPr>
          <a:xfrm>
            <a:off x="0" y="115806"/>
            <a:ext cx="9509858" cy="646194"/>
          </a:xfrm>
          <a:prstGeom prst="homePlate">
            <a:avLst/>
          </a:prstGeom>
          <a:solidFill>
            <a:srgbClr val="002E7E"/>
          </a:solidFill>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New Features Added in Revamp of FARMS Mobile App</a:t>
            </a:r>
          </a:p>
        </p:txBody>
      </p:sp>
      <p:pic>
        <p:nvPicPr>
          <p:cNvPr id="5" name="Picture 4" descr="logo">
            <a:extLst>
              <a:ext uri="{FF2B5EF4-FFF2-40B4-BE49-F238E27FC236}">
                <a16:creationId xmlns:a16="http://schemas.microsoft.com/office/drawing/2014/main" xmlns="" id="{02EA82A8-6083-45A8-A441-CA2334511651}"/>
              </a:ext>
            </a:extLst>
          </p:cNvPr>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4771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981200"/>
            <a:ext cx="5791200" cy="2862322"/>
          </a:xfrm>
          <a:prstGeom prst="rect">
            <a:avLst/>
          </a:prstGeom>
        </p:spPr>
        <p:txBody>
          <a:bodyPr wrap="square">
            <a:spAutoFit/>
          </a:bodyPr>
          <a:lstStyle/>
          <a:p>
            <a:pPr marL="357188" indent="-357188" algn="just">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Here user can find the CHC near by his location</a:t>
            </a:r>
          </a:p>
          <a:p>
            <a:pPr marL="357188" indent="-357188" algn="just">
              <a:spcAft>
                <a:spcPts val="600"/>
              </a:spcAft>
              <a:buFont typeface="Wingdings" panose="05000000000000000000" pitchFamily="2" charset="2"/>
              <a:buChar char="Ø"/>
            </a:pPr>
            <a:r>
              <a:rPr lang="en-IN" sz="2000" dirty="0">
                <a:latin typeface="Arial" panose="020B0604020202020204" pitchFamily="34" charset="0"/>
                <a:cs typeface="Arial" panose="020B0604020202020204" pitchFamily="34" charset="0"/>
              </a:rPr>
              <a:t>Information can be searched on the basis of current location and manual location as selected by user</a:t>
            </a:r>
          </a:p>
          <a:p>
            <a:pPr marL="357188" indent="-357188" algn="just">
              <a:spcAft>
                <a:spcPts val="600"/>
              </a:spcAf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57188" indent="-357188" algn="just">
              <a:spcAft>
                <a:spcPts val="600"/>
              </a:spcAf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57188" indent="-357188" algn="just">
              <a:spcAft>
                <a:spcPts val="600"/>
              </a:spcAf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pic>
        <p:nvPicPr>
          <p:cNvPr id="17410" name="Picture 2" descr="F:\FarmMachinery\CHCAPP\Screenshots\25-08-20\Guestlogin.PNG"/>
          <p:cNvPicPr>
            <a:picLocks noChangeAspect="1" noChangeArrowheads="1"/>
          </p:cNvPicPr>
          <p:nvPr/>
        </p:nvPicPr>
        <p:blipFill>
          <a:blip r:embed="rId2" cstate="print"/>
          <a:srcRect/>
          <a:stretch>
            <a:fillRect/>
          </a:stretch>
        </p:blipFill>
        <p:spPr bwMode="auto">
          <a:xfrm>
            <a:off x="7162800" y="968457"/>
            <a:ext cx="3371850" cy="5773737"/>
          </a:xfrm>
          <a:prstGeom prst="rect">
            <a:avLst/>
          </a:prstGeom>
          <a:noFill/>
        </p:spPr>
      </p:pic>
      <p:sp>
        <p:nvSpPr>
          <p:cNvPr id="7" name="Title 1">
            <a:extLst>
              <a:ext uri="{FF2B5EF4-FFF2-40B4-BE49-F238E27FC236}">
                <a16:creationId xmlns:a16="http://schemas.microsoft.com/office/drawing/2014/main" xmlns="" id="{CF9E31E6-82D8-4C74-B21D-04C30380A556}"/>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Guest User Login</a:t>
            </a:r>
          </a:p>
        </p:txBody>
      </p:sp>
      <p:pic>
        <p:nvPicPr>
          <p:cNvPr id="8" name="Picture 7" descr="logo">
            <a:extLst>
              <a:ext uri="{FF2B5EF4-FFF2-40B4-BE49-F238E27FC236}">
                <a16:creationId xmlns:a16="http://schemas.microsoft.com/office/drawing/2014/main" xmlns="" id="{EE296D31-FF8D-488C-AB9A-9FCDD45AD753}"/>
              </a:ext>
            </a:extLst>
          </p:cNvPr>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272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FarmMachinery\CHCAPP\Screenshots\25-08-20\GuestCurrentlocation.PNG"/>
          <p:cNvPicPr>
            <a:picLocks noChangeAspect="1" noChangeArrowheads="1"/>
          </p:cNvPicPr>
          <p:nvPr/>
        </p:nvPicPr>
        <p:blipFill rotWithShape="1">
          <a:blip r:embed="rId2" cstate="print"/>
          <a:srcRect t="7741"/>
          <a:stretch/>
        </p:blipFill>
        <p:spPr bwMode="auto">
          <a:xfrm>
            <a:off x="1143000" y="1371600"/>
            <a:ext cx="3409950" cy="5335587"/>
          </a:xfrm>
          <a:prstGeom prst="rect">
            <a:avLst/>
          </a:prstGeom>
          <a:noFill/>
        </p:spPr>
      </p:pic>
      <p:pic>
        <p:nvPicPr>
          <p:cNvPr id="18435" name="Picture 3" descr="F:\FarmMachinery\CHCAPP\Screenshots\25-08-20\GuestManuallocation.PNG"/>
          <p:cNvPicPr>
            <a:picLocks noChangeAspect="1" noChangeArrowheads="1"/>
          </p:cNvPicPr>
          <p:nvPr/>
        </p:nvPicPr>
        <p:blipFill rotWithShape="1">
          <a:blip r:embed="rId3" cstate="print"/>
          <a:srcRect t="8026"/>
          <a:stretch/>
        </p:blipFill>
        <p:spPr bwMode="auto">
          <a:xfrm>
            <a:off x="6781800" y="1371600"/>
            <a:ext cx="3419475" cy="5257800"/>
          </a:xfrm>
          <a:prstGeom prst="rect">
            <a:avLst/>
          </a:prstGeom>
          <a:noFill/>
        </p:spPr>
      </p:pic>
      <p:sp>
        <p:nvSpPr>
          <p:cNvPr id="8" name="Rectangle 7"/>
          <p:cNvSpPr/>
          <p:nvPr/>
        </p:nvSpPr>
        <p:spPr>
          <a:xfrm>
            <a:off x="1295400" y="952500"/>
            <a:ext cx="3581400" cy="2286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b="1" dirty="0">
                <a:latin typeface="Arial" panose="020B0604020202020204" pitchFamily="34" charset="0"/>
                <a:cs typeface="Arial" panose="020B0604020202020204" pitchFamily="34" charset="0"/>
              </a:rPr>
              <a:t>Current Location  Search</a:t>
            </a:r>
          </a:p>
        </p:txBody>
      </p:sp>
      <p:sp>
        <p:nvSpPr>
          <p:cNvPr id="6" name="Title 1">
            <a:extLst>
              <a:ext uri="{FF2B5EF4-FFF2-40B4-BE49-F238E27FC236}">
                <a16:creationId xmlns:a16="http://schemas.microsoft.com/office/drawing/2014/main" xmlns="" id="{EC5F3003-F07A-4829-A1D3-72462583B339}"/>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Search</a:t>
            </a:r>
          </a:p>
        </p:txBody>
      </p:sp>
      <p:pic>
        <p:nvPicPr>
          <p:cNvPr id="7" name="Picture 6" descr="logo">
            <a:extLst>
              <a:ext uri="{FF2B5EF4-FFF2-40B4-BE49-F238E27FC236}">
                <a16:creationId xmlns:a16="http://schemas.microsoft.com/office/drawing/2014/main" xmlns="" id="{3048A3B6-7094-4900-ACB7-C81AF60D4C11}"/>
              </a:ext>
            </a:extLst>
          </p:cNvPr>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4D47187C-B492-467E-8484-67AABF815FE8}"/>
              </a:ext>
            </a:extLst>
          </p:cNvPr>
          <p:cNvSpPr/>
          <p:nvPr/>
        </p:nvSpPr>
        <p:spPr>
          <a:xfrm>
            <a:off x="7438197" y="914400"/>
            <a:ext cx="2743200"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b="1" dirty="0">
                <a:latin typeface="Arial" panose="020B0604020202020204" pitchFamily="34" charset="0"/>
                <a:cs typeface="Arial" panose="020B0604020202020204" pitchFamily="34" charset="0"/>
              </a:rPr>
              <a:t>Manual Search</a:t>
            </a:r>
          </a:p>
        </p:txBody>
      </p:sp>
    </p:spTree>
    <p:extLst>
      <p:ext uri="{BB962C8B-B14F-4D97-AF65-F5344CB8AC3E}">
        <p14:creationId xmlns="" xmlns:p14="http://schemas.microsoft.com/office/powerpoint/2010/main" val="210272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FarmMachinery\CHCAPP\Screenshots\25-08-20\GuestSearchResult.PNG"/>
          <p:cNvPicPr>
            <a:picLocks noChangeAspect="1" noChangeArrowheads="1"/>
          </p:cNvPicPr>
          <p:nvPr/>
        </p:nvPicPr>
        <p:blipFill rotWithShape="1">
          <a:blip r:embed="rId2" cstate="print"/>
          <a:srcRect t="4345"/>
          <a:stretch/>
        </p:blipFill>
        <p:spPr bwMode="auto">
          <a:xfrm>
            <a:off x="2362200" y="940905"/>
            <a:ext cx="3512343" cy="5714999"/>
          </a:xfrm>
          <a:prstGeom prst="rect">
            <a:avLst/>
          </a:prstGeom>
          <a:noFill/>
        </p:spPr>
      </p:pic>
      <p:pic>
        <p:nvPicPr>
          <p:cNvPr id="2050" name="Picture 2" descr="F:\FarmMachinery\CHCAPP\Screenshots\25-08-20\Screenshots (4)\Screenshot_20200826-132655.png"/>
          <p:cNvPicPr>
            <a:picLocks noChangeAspect="1" noChangeArrowheads="1"/>
          </p:cNvPicPr>
          <p:nvPr/>
        </p:nvPicPr>
        <p:blipFill rotWithShape="1">
          <a:blip r:embed="rId3" cstate="print"/>
          <a:srcRect t="6741" b="15625"/>
          <a:stretch/>
        </p:blipFill>
        <p:spPr bwMode="auto">
          <a:xfrm>
            <a:off x="7239000" y="940905"/>
            <a:ext cx="4107628" cy="5827793"/>
          </a:xfrm>
          <a:prstGeom prst="rect">
            <a:avLst/>
          </a:prstGeom>
          <a:noFill/>
        </p:spPr>
      </p:pic>
      <p:sp>
        <p:nvSpPr>
          <p:cNvPr id="5" name="Title 1">
            <a:extLst>
              <a:ext uri="{FF2B5EF4-FFF2-40B4-BE49-F238E27FC236}">
                <a16:creationId xmlns:a16="http://schemas.microsoft.com/office/drawing/2014/main" xmlns="" id="{E49A47C4-9195-4A65-90A9-90388387D78D}"/>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CHC Search Results</a:t>
            </a:r>
          </a:p>
        </p:txBody>
      </p:sp>
      <p:pic>
        <p:nvPicPr>
          <p:cNvPr id="6" name="Picture 5" descr="logo">
            <a:extLst>
              <a:ext uri="{FF2B5EF4-FFF2-40B4-BE49-F238E27FC236}">
                <a16:creationId xmlns:a16="http://schemas.microsoft.com/office/drawing/2014/main" xmlns="" id="{12528A04-06F6-48F5-AF90-46F5F18807D0}"/>
              </a:ext>
            </a:extLst>
          </p:cNvPr>
          <p:cNvPicPr>
            <a:picLocks noChangeAspect="1"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272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104" y="1524000"/>
            <a:ext cx="5562600" cy="872034"/>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To register the account, click on “Register Here”, following screen will display</a:t>
            </a:r>
          </a:p>
        </p:txBody>
      </p:sp>
      <p:sp>
        <p:nvSpPr>
          <p:cNvPr id="4" name="Title 1">
            <a:extLst>
              <a:ext uri="{FF2B5EF4-FFF2-40B4-BE49-F238E27FC236}">
                <a16:creationId xmlns:a16="http://schemas.microsoft.com/office/drawing/2014/main" xmlns="" id="{A56BE4C6-9BF9-4DD5-AF6C-D6827B4F3BE9}"/>
              </a:ext>
            </a:extLst>
          </p:cNvPr>
          <p:cNvSpPr txBox="1">
            <a:spLocks/>
          </p:cNvSpPr>
          <p:nvPr/>
        </p:nvSpPr>
        <p:spPr>
          <a:xfrm>
            <a:off x="0" y="115806"/>
            <a:ext cx="9509858" cy="646194"/>
          </a:xfrm>
          <a:prstGeom prst="homePlate">
            <a:avLst/>
          </a:prstGeom>
          <a:solidFill>
            <a:srgbClr val="002E7E"/>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chemeClr val="bg1"/>
                </a:solidFill>
                <a:latin typeface="Arial" panose="020B0604020202020204" pitchFamily="34" charset="0"/>
                <a:cs typeface="Arial" panose="020B0604020202020204" pitchFamily="34" charset="0"/>
              </a:rPr>
              <a:t>Registration</a:t>
            </a:r>
          </a:p>
        </p:txBody>
      </p:sp>
      <p:pic>
        <p:nvPicPr>
          <p:cNvPr id="5" name="Picture 4" descr="logo">
            <a:extLst>
              <a:ext uri="{FF2B5EF4-FFF2-40B4-BE49-F238E27FC236}">
                <a16:creationId xmlns:a16="http://schemas.microsoft.com/office/drawing/2014/main" xmlns="" id="{DFAA96AC-4955-4DD2-9DD9-DB2B4C767ACB}"/>
              </a:ext>
            </a:extLst>
          </p:cNvPr>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0341864" y="115806"/>
            <a:ext cx="1621536" cy="569994"/>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F:\FarmMachinery\CHCAPP\Screenshots\Screenshots (1)\Screenshot_20200729-145218.png"/>
          <p:cNvPicPr>
            <a:picLocks noChangeAspect="1" noChangeArrowheads="1"/>
          </p:cNvPicPr>
          <p:nvPr/>
        </p:nvPicPr>
        <p:blipFill>
          <a:blip r:embed="rId3" cstate="print"/>
          <a:srcRect/>
          <a:stretch>
            <a:fillRect/>
          </a:stretch>
        </p:blipFill>
        <p:spPr bwMode="auto">
          <a:xfrm>
            <a:off x="5867400" y="990600"/>
            <a:ext cx="4038600" cy="5867400"/>
          </a:xfrm>
          <a:prstGeom prst="rect">
            <a:avLst/>
          </a:prstGeom>
          <a:noFill/>
        </p:spPr>
      </p:pic>
    </p:spTree>
    <p:extLst>
      <p:ext uri="{BB962C8B-B14F-4D97-AF65-F5344CB8AC3E}">
        <p14:creationId xmlns="" xmlns:p14="http://schemas.microsoft.com/office/powerpoint/2010/main" val="904101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64C84AAAD9E7478741B5F3A6FD5EE3" ma:contentTypeVersion="13" ma:contentTypeDescription="Create a new document." ma:contentTypeScope="" ma:versionID="fa1f0adbfd4f12f65e4662c893575d56">
  <xsd:schema xmlns:xsd="http://www.w3.org/2001/XMLSchema" xmlns:xs="http://www.w3.org/2001/XMLSchema" xmlns:p="http://schemas.microsoft.com/office/2006/metadata/properties" xmlns:ns3="e42960f1-6e65-4322-8037-f5efade87e8d" xmlns:ns4="21479969-c426-46e1-86bd-4c2b49ddec62" targetNamespace="http://schemas.microsoft.com/office/2006/metadata/properties" ma:root="true" ma:fieldsID="83220e617239d859fd293b297d4b1579" ns3:_="" ns4:_="">
    <xsd:import namespace="e42960f1-6e65-4322-8037-f5efade87e8d"/>
    <xsd:import namespace="21479969-c426-46e1-86bd-4c2b49ddec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960f1-6e65-4322-8037-f5efade87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479969-c426-46e1-86bd-4c2b49ddec6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B21C2F-9D5D-4D99-B236-F56DAC0C6C74}">
  <ds:schemaRefs>
    <ds:schemaRef ds:uri="http://schemas.microsoft.com/sharepoint/v3/contenttype/forms"/>
  </ds:schemaRefs>
</ds:datastoreItem>
</file>

<file path=customXml/itemProps2.xml><?xml version="1.0" encoding="utf-8"?>
<ds:datastoreItem xmlns:ds="http://schemas.openxmlformats.org/officeDocument/2006/customXml" ds:itemID="{87FB1A8C-040B-409A-AA9B-8FD3F7F5E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2960f1-6e65-4322-8037-f5efade87e8d"/>
    <ds:schemaRef ds:uri="21479969-c426-46e1-86bd-4c2b49dde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D2F76B-1505-48E8-A8F1-CF3D93ECC041}">
  <ds:schemaRefs>
    <ds:schemaRef ds:uri="21479969-c426-46e1-86bd-4c2b49ddec62"/>
    <ds:schemaRef ds:uri="e42960f1-6e65-4322-8037-f5efade87e8d"/>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Oriel</Template>
  <TotalTime>8123</TotalTime>
  <Words>1803</Words>
  <Application>Microsoft Office PowerPoint</Application>
  <PresentationFormat>Custom</PresentationFormat>
  <Paragraphs>259</Paragraphs>
  <Slides>44</Slides>
  <Notes>1</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1_Oriel</vt:lpstr>
      <vt:lpstr>2_Oriel</vt: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manish</dc:creator>
  <cp:lastModifiedBy>himani</cp:lastModifiedBy>
  <cp:revision>946</cp:revision>
  <cp:lastPrinted>2019-01-17T06:24:38Z</cp:lastPrinted>
  <dcterms:modified xsi:type="dcterms:W3CDTF">2020-09-27T17:41:22Z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0x0101005664C84AAAD9E7478741B5F3A6FD5EE3</vt:lpwstr>
  </property>
</Properties>
</file>